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8" r:id="rId3"/>
    <p:sldId id="257" r:id="rId4"/>
    <p:sldId id="267" r:id="rId5"/>
    <p:sldId id="266" r:id="rId6"/>
    <p:sldId id="259" r:id="rId7"/>
    <p:sldId id="261" r:id="rId8"/>
    <p:sldId id="262" r:id="rId9"/>
    <p:sldId id="269" r:id="rId10"/>
    <p:sldId id="270" r:id="rId11"/>
    <p:sldId id="273" r:id="rId12"/>
    <p:sldId id="271" r:id="rId13"/>
    <p:sldId id="272" r:id="rId14"/>
    <p:sldId id="263" r:id="rId15"/>
    <p:sldId id="264" r:id="rId16"/>
    <p:sldId id="27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E2EF8-47D9-4A8A-8C19-37DA7E3EC14E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F00AC-2AC2-4F26-8A25-D5C766744B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25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F00AC-2AC2-4F26-8A25-D5C766744BE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5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7245-97A6-4F3E-B7E7-E99225745EB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D44B-E32D-4742-898A-C5DE8B1522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7245-97A6-4F3E-B7E7-E99225745EB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D44B-E32D-4742-898A-C5DE8B152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7245-97A6-4F3E-B7E7-E99225745EB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D44B-E32D-4742-898A-C5DE8B152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7245-97A6-4F3E-B7E7-E99225745EB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D44B-E32D-4742-898A-C5DE8B1522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7245-97A6-4F3E-B7E7-E99225745EB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D44B-E32D-4742-898A-C5DE8B152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7245-97A6-4F3E-B7E7-E99225745EB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D44B-E32D-4742-898A-C5DE8B1522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7245-97A6-4F3E-B7E7-E99225745EB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D44B-E32D-4742-898A-C5DE8B1522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7245-97A6-4F3E-B7E7-E99225745EB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D44B-E32D-4742-898A-C5DE8B152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7245-97A6-4F3E-B7E7-E99225745EB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D44B-E32D-4742-898A-C5DE8B152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7245-97A6-4F3E-B7E7-E99225745EB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D44B-E32D-4742-898A-C5DE8B1522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57245-97A6-4F3E-B7E7-E99225745EB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8D44B-E32D-4742-898A-C5DE8B1522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057245-97A6-4F3E-B7E7-E99225745EB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348D44B-E32D-4742-898A-C5DE8B1522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Полковникова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Марина Александровна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Презентация группы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Подсолнух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детский сад «Росинка»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интерактивная папка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работы с детьми»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0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где живет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4438"/>
            <a:ext cx="3346450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val="169784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Домашние животные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3558585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Стадо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516261"/>
            <a:ext cx="3348038" cy="2511028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Табун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515269"/>
            <a:ext cx="3346450" cy="2509837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</a:t>
            </a:r>
            <a:br>
              <a:rPr lang="ru-RU" dirty="0" smtClean="0"/>
            </a:br>
            <a:r>
              <a:rPr lang="ru-RU" dirty="0" smtClean="0"/>
              <a:t>домашних животных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322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для детей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86" y="731838"/>
            <a:ext cx="2606277" cy="34750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111" y="731838"/>
            <a:ext cx="2606277" cy="3475037"/>
          </a:xfrm>
        </p:spPr>
      </p:pic>
    </p:spTree>
    <p:extLst>
      <p:ext uri="{BB962C8B-B14F-4D97-AF65-F5344CB8AC3E}">
        <p14:creationId xmlns:p14="http://schemas.microsoft.com/office/powerpoint/2010/main" val="2512503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Утро - Вечер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516261"/>
            <a:ext cx="3348038" cy="2511028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День - Ночь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515269"/>
            <a:ext cx="3346450" cy="2509837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Лэпбук</a:t>
            </a:r>
            <a:r>
              <a:rPr lang="ru-RU" dirty="0" smtClean="0"/>
              <a:t> – «Части суток»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3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Лепбук</a:t>
            </a:r>
            <a:r>
              <a:rPr lang="ru-RU" dirty="0" smtClean="0"/>
              <a:t> «Животные жарких стран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411760" y="764704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244683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4002674"/>
            <a:ext cx="2630018" cy="197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683" y="1484784"/>
            <a:ext cx="2715133" cy="203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43939"/>
            <a:ext cx="2636260" cy="197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07" y="4077072"/>
            <a:ext cx="2713709" cy="203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898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068960"/>
            <a:ext cx="6512511" cy="2446208"/>
          </a:xfrm>
        </p:spPr>
        <p:txBody>
          <a:bodyPr/>
          <a:lstStyle/>
          <a:p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0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Лэпбук</a:t>
            </a:r>
            <a:r>
              <a:rPr lang="ru-RU" dirty="0" smtClean="0"/>
              <a:t> – новое средство обучения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225" y="1672828"/>
            <a:ext cx="4016375" cy="30122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32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Лэпбук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«Тело человека»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4225" y="1672828"/>
            <a:ext cx="4016375" cy="30122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/>
              <a:t>Содержит игры для экологического воспитания дошкольников: набор   экологических знаков по теме :</a:t>
            </a:r>
          </a:p>
          <a:p>
            <a:pPr algn="ctr"/>
            <a:r>
              <a:rPr lang="ru-RU" sz="1800" dirty="0" smtClean="0"/>
              <a:t>«Тело человека»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718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умеет твой мозг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64" y="731838"/>
            <a:ext cx="3670696" cy="48942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numCol="2">
            <a:normAutofit/>
          </a:bodyPr>
          <a:lstStyle/>
          <a:p>
            <a:pPr algn="ctr"/>
            <a:r>
              <a:rPr lang="ru-RU" sz="1800" dirty="0" smtClean="0"/>
              <a:t>Видеть</a:t>
            </a:r>
          </a:p>
          <a:p>
            <a:pPr algn="ctr"/>
            <a:r>
              <a:rPr lang="ru-RU" sz="1800" dirty="0" smtClean="0"/>
              <a:t>Осязать</a:t>
            </a:r>
          </a:p>
          <a:p>
            <a:pPr algn="ctr"/>
            <a:r>
              <a:rPr lang="ru-RU" sz="1800" dirty="0" smtClean="0"/>
              <a:t>Слышать</a:t>
            </a:r>
          </a:p>
          <a:p>
            <a:pPr algn="ctr"/>
            <a:r>
              <a:rPr lang="ru-RU" sz="1800" dirty="0" smtClean="0"/>
              <a:t>Думать</a:t>
            </a:r>
          </a:p>
          <a:p>
            <a:pPr algn="ctr"/>
            <a:r>
              <a:rPr lang="ru-RU" sz="1800" dirty="0" smtClean="0"/>
              <a:t>Нюхать</a:t>
            </a:r>
          </a:p>
          <a:p>
            <a:pPr algn="ctr"/>
            <a:r>
              <a:rPr lang="ru-RU" sz="1800" dirty="0" smtClean="0"/>
              <a:t>Двигаться</a:t>
            </a:r>
          </a:p>
          <a:p>
            <a:pPr algn="ctr"/>
            <a:r>
              <a:rPr lang="ru-RU" sz="1800" dirty="0" smtClean="0"/>
              <a:t>Говорить</a:t>
            </a:r>
          </a:p>
          <a:p>
            <a:pPr algn="ctr"/>
            <a:r>
              <a:rPr lang="ru-RU" sz="1800" dirty="0" smtClean="0"/>
              <a:t>Сохранять равновесие</a:t>
            </a:r>
          </a:p>
          <a:p>
            <a:pPr algn="ctr"/>
            <a:endParaRPr lang="ru-RU" sz="1800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86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Органы чувства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064" y="731838"/>
            <a:ext cx="3670696" cy="4894262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Нос –Обоняние</a:t>
            </a:r>
          </a:p>
          <a:p>
            <a:pPr algn="ctr"/>
            <a:r>
              <a:rPr lang="ru-RU" sz="2000" dirty="0" smtClean="0"/>
              <a:t>Глаз – зрение</a:t>
            </a:r>
          </a:p>
          <a:p>
            <a:pPr algn="ctr"/>
            <a:r>
              <a:rPr lang="ru-RU" sz="2000" dirty="0" smtClean="0"/>
              <a:t>Ухо – слух</a:t>
            </a:r>
          </a:p>
          <a:p>
            <a:pPr algn="ctr"/>
            <a:r>
              <a:rPr lang="ru-RU" sz="2000" dirty="0" smtClean="0"/>
              <a:t>Рот – вкус</a:t>
            </a:r>
          </a:p>
          <a:p>
            <a:pPr algn="ctr"/>
            <a:r>
              <a:rPr lang="ru-RU" sz="2000" dirty="0" smtClean="0"/>
              <a:t>Кожа – осязание</a:t>
            </a:r>
          </a:p>
        </p:txBody>
      </p:sp>
    </p:spTree>
    <p:extLst>
      <p:ext uri="{BB962C8B-B14F-4D97-AF65-F5344CB8AC3E}">
        <p14:creationId xmlns:p14="http://schemas.microsoft.com/office/powerpoint/2010/main" val="391157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Внутренние органы человека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1214438"/>
            <a:ext cx="3346450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5025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val="292806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интересно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4438"/>
            <a:ext cx="3346450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val="21448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Лэпбук</a:t>
            </a:r>
            <a:r>
              <a:rPr lang="ru-RU" dirty="0" smtClean="0"/>
              <a:t> «В мире животных»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17665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Интересные факты</a:t>
            </a:r>
            <a:br>
              <a:rPr lang="ru-RU" sz="2800" dirty="0" smtClean="0"/>
            </a:br>
            <a:r>
              <a:rPr lang="ru-RU" sz="2800" dirty="0" smtClean="0"/>
              <a:t>диких животных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4438"/>
            <a:ext cx="3346450" cy="25098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4438"/>
            <a:ext cx="3346450" cy="2509837"/>
          </a:xfrm>
        </p:spPr>
      </p:pic>
    </p:spTree>
    <p:extLst>
      <p:ext uri="{BB962C8B-B14F-4D97-AF65-F5344CB8AC3E}">
        <p14:creationId xmlns:p14="http://schemas.microsoft.com/office/powerpoint/2010/main" val="132103074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603</TotalTime>
  <Words>106</Words>
  <Application>Microsoft Office PowerPoint</Application>
  <PresentationFormat>Экран (4:3)</PresentationFormat>
  <Paragraphs>37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группы «Подсолнух»  детский сад «Росинка» Тема: «Лэпбук интерактивная папка  для работы с детьми»  </vt:lpstr>
      <vt:lpstr>Лэпбук – новое средство обучения</vt:lpstr>
      <vt:lpstr>Лэпбук  «Тело человека»</vt:lpstr>
      <vt:lpstr>Что умеет твой мозг</vt:lpstr>
      <vt:lpstr>Органы чувства </vt:lpstr>
      <vt:lpstr>Внутренние органы человека </vt:lpstr>
      <vt:lpstr>Это интересно</vt:lpstr>
      <vt:lpstr>Лэпбук «В мире животных»</vt:lpstr>
      <vt:lpstr>Интересные факты диких животных</vt:lpstr>
      <vt:lpstr>Кто где живет?</vt:lpstr>
      <vt:lpstr>Домашние животные</vt:lpstr>
      <vt:lpstr>Особенности  домашних животных</vt:lpstr>
      <vt:lpstr>Задания для детей</vt:lpstr>
      <vt:lpstr>Лэпбук – «Части суток»</vt:lpstr>
      <vt:lpstr>Лепбук «Животные жарких стран</vt:lpstr>
      <vt:lpstr>Презентация PowerPoint</vt:lpstr>
      <vt:lpstr>Спасибо 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группы «Лилия»</dc:title>
  <dc:creator>Ниночка</dc:creator>
  <cp:lastModifiedBy>Ниночка</cp:lastModifiedBy>
  <cp:revision>25</cp:revision>
  <dcterms:created xsi:type="dcterms:W3CDTF">2020-06-28T12:00:42Z</dcterms:created>
  <dcterms:modified xsi:type="dcterms:W3CDTF">2021-08-27T09:36:07Z</dcterms:modified>
</cp:coreProperties>
</file>