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3" r:id="rId12"/>
    <p:sldId id="269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26" autoAdjust="0"/>
    <p:restoredTop sz="94660"/>
  </p:normalViewPr>
  <p:slideViewPr>
    <p:cSldViewPr>
      <p:cViewPr>
        <p:scale>
          <a:sx n="88" d="100"/>
          <a:sy n="88" d="100"/>
        </p:scale>
        <p:origin x="-69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66B53-DA72-4724-902B-F29B20FC90D1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EAE8B-8D71-4677-BE13-7AE48DA01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AE8B-8D71-4677-BE13-7AE48DA019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C06B-31EF-4C2F-A518-2E6ED5CD62E6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D56-7E19-42B3-9F4A-BB2CF02D3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000372"/>
            <a:ext cx="5786478" cy="207170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 для воспитателей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ТРИЗ технологий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познавательном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речевом развитии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старших дошкольников»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929198"/>
            <a:ext cx="4000528" cy="1114460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Цаплий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Николаевна,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Смешные детишки векторное изображение ©format35 200670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728" y="21429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ГОСУДАРСТВЕННОЕ ДОШКОЛЬНОЕ ОБРАЗОВАТЕЛЬНОЕ УЧРЕЖДЕНИЕ ЛУГАНСКОЙ НАРОДНОЙ РЕСПУБЛИКИ «ЛУТУГИНСКИТЙ ДЕТСКИЙ САД «МАТРЕШКА»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Ресурсное обеспечение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>внутренние</a:t>
            </a:r>
            <a:r>
              <a:rPr lang="ru-RU" i="1" dirty="0"/>
              <a:t>:</a:t>
            </a:r>
            <a:endParaRPr lang="ru-RU" dirty="0"/>
          </a:p>
          <a:p>
            <a:r>
              <a:rPr lang="ru-RU" dirty="0"/>
              <a:t>желание педагога подбирать необходимый материал и создавать пособия;</a:t>
            </a:r>
          </a:p>
          <a:p>
            <a:r>
              <a:rPr lang="ru-RU" dirty="0"/>
              <a:t>время для изготовления пособий;</a:t>
            </a:r>
          </a:p>
          <a:p>
            <a:pPr algn="ctr">
              <a:buNone/>
            </a:pPr>
            <a:r>
              <a:rPr lang="ru-RU" b="1" i="1" dirty="0"/>
              <a:t>внешние</a:t>
            </a:r>
            <a:r>
              <a:rPr lang="ru-RU" i="1" dirty="0"/>
              <a:t>:</a:t>
            </a:r>
            <a:endParaRPr lang="ru-RU" dirty="0"/>
          </a:p>
          <a:p>
            <a:r>
              <a:rPr lang="ru-RU" dirty="0"/>
              <a:t>интернет-ресурсы;</a:t>
            </a:r>
          </a:p>
          <a:p>
            <a:r>
              <a:rPr lang="ru-RU" dirty="0"/>
              <a:t>компьютер;</a:t>
            </a:r>
          </a:p>
          <a:p>
            <a:r>
              <a:rPr lang="ru-RU" dirty="0"/>
              <a:t>цветной принтер;</a:t>
            </a:r>
          </a:p>
          <a:p>
            <a:r>
              <a:rPr lang="ru-RU" dirty="0" smtClean="0"/>
              <a:t>фотобумага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58204" cy="65403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Продукт проекта: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429000"/>
            <a:ext cx="8229600" cy="30718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Вспомогательная </a:t>
            </a:r>
            <a:r>
              <a:rPr lang="ru-RU" dirty="0"/>
              <a:t>копилка методических пособий по ТРИЗ, которые я успешно использую в работе с детьми дошкольного возраста для развития познавательной активности дошкольников:</a:t>
            </a:r>
          </a:p>
          <a:p>
            <a:r>
              <a:rPr lang="ru-RU" i="1" dirty="0"/>
              <a:t>Н</a:t>
            </a:r>
            <a:r>
              <a:rPr lang="ru-RU" i="1" dirty="0" smtClean="0"/>
              <a:t>аглядный </a:t>
            </a:r>
            <a:r>
              <a:rPr lang="ru-RU" i="1" dirty="0"/>
              <a:t>и демонстрационный материал по темам на бумажном и электронном носителе с кратким описанием, с подборкой художественной </a:t>
            </a:r>
            <a:r>
              <a:rPr lang="ru-RU" i="1" dirty="0" smtClean="0"/>
              <a:t>литературы; дидактические </a:t>
            </a:r>
            <a:r>
              <a:rPr lang="ru-RU" i="1" dirty="0"/>
              <a:t>игры;</a:t>
            </a:r>
            <a:endParaRPr lang="ru-RU" dirty="0"/>
          </a:p>
          <a:p>
            <a:r>
              <a:rPr lang="ru-RU" i="1" dirty="0" smtClean="0"/>
              <a:t>Методические </a:t>
            </a:r>
            <a:r>
              <a:rPr lang="ru-RU" i="1" dirty="0"/>
              <a:t>комплекты </a:t>
            </a:r>
            <a:r>
              <a:rPr lang="ru-RU" i="1" dirty="0" smtClean="0"/>
              <a:t>«Лестница ТРИЗ», Картотека игр ТРИЗ на каждую возрастную группу.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939784"/>
          </a:xfrm>
        </p:spPr>
        <p:txBody>
          <a:bodyPr/>
          <a:lstStyle/>
          <a:p>
            <a:r>
              <a:rPr lang="ru-RU" dirty="0" smtClean="0"/>
              <a:t>Продукт проекта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16" y="4286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№1</a:t>
            </a:r>
            <a:endParaRPr lang="ru-RU" dirty="0"/>
          </a:p>
        </p:txBody>
      </p:sp>
      <p:pic>
        <p:nvPicPr>
          <p:cNvPr id="5" name="Содержимое 4" descr="zji4eltp4hvdD_drEFkBPJXW09yz2V4Ozk59eJUw1nb5cfRf6p41FSmgpSiwF1MO0U4IgHvDyoz4nmiW-vfOhqDf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40000" contrast="10000"/>
          </a:blip>
          <a:stretch>
            <a:fillRect/>
          </a:stretch>
        </p:blipFill>
        <p:spPr>
          <a:xfrm rot="16200000">
            <a:off x="359877" y="1568893"/>
            <a:ext cx="4709470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214942" y="1357298"/>
            <a:ext cx="371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1. Картотека игр по </a:t>
            </a:r>
            <a:r>
              <a:rPr lang="ru-RU" dirty="0" err="1" smtClean="0">
                <a:latin typeface="+mj-lt"/>
              </a:rPr>
              <a:t>ТРИЗ-технологии</a:t>
            </a:r>
            <a:r>
              <a:rPr lang="ru-RU" dirty="0" smtClean="0">
                <a:latin typeface="+mj-lt"/>
              </a:rPr>
              <a:t> (познавательное и речевое развитие).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+mj-lt"/>
              </a:rPr>
              <a:t>Алгоритм работы с </a:t>
            </a:r>
            <a:r>
              <a:rPr lang="ru-RU" dirty="0" err="1" smtClean="0">
                <a:latin typeface="+mj-lt"/>
              </a:rPr>
              <a:t>ТРИЗ-лестницой</a:t>
            </a:r>
            <a:r>
              <a:rPr lang="ru-RU" dirty="0" smtClean="0">
                <a:latin typeface="+mj-lt"/>
              </a:rPr>
              <a:t> «Чудесная лестница».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+mj-lt"/>
                <a:cs typeface="Times New Roman" pitchFamily="18" charset="0"/>
              </a:rPr>
              <a:t>Учебное пособие </a:t>
            </a:r>
            <a:r>
              <a:rPr lang="ru-RU" dirty="0" err="1" smtClean="0">
                <a:latin typeface="+mj-lt"/>
                <a:cs typeface="Times New Roman" pitchFamily="18" charset="0"/>
              </a:rPr>
              <a:t>Т.А.Сидорчук</a:t>
            </a:r>
            <a:r>
              <a:rPr lang="ru-RU" dirty="0" smtClean="0">
                <a:latin typeface="+mj-lt"/>
                <a:cs typeface="Times New Roman" pitchFamily="18" charset="0"/>
              </a:rPr>
              <a:t>, </a:t>
            </a:r>
            <a:r>
              <a:rPr lang="ru-RU" dirty="0" err="1" smtClean="0">
                <a:latin typeface="+mj-lt"/>
                <a:cs typeface="Times New Roman" pitchFamily="18" charset="0"/>
              </a:rPr>
              <a:t>С.В.Лелюх</a:t>
            </a:r>
            <a:r>
              <a:rPr lang="ru-RU" dirty="0" smtClean="0">
                <a:latin typeface="+mj-lt"/>
                <a:cs typeface="Times New Roman" pitchFamily="18" charset="0"/>
              </a:rPr>
              <a:t>. </a:t>
            </a:r>
          </a:p>
          <a:p>
            <a:pPr marL="342900" indent="-342900"/>
            <a:r>
              <a:rPr lang="ru-RU" dirty="0" smtClean="0">
                <a:latin typeface="+mj-lt"/>
                <a:cs typeface="Times New Roman" pitchFamily="18" charset="0"/>
              </a:rPr>
              <a:t>        «Методика формирования у дошкольников классификационных навыков» (Технология ТРИЗ)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Дальнейшее развитие проекта 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258204" cy="29718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Использование пособий возможно в разных образовательных областях, в разных видах деятельности: самостоятельной, совместной, организованной и так далее; в индивидуальной, парной и коллективной форме воспитания и обучения.</a:t>
            </a:r>
          </a:p>
          <a:p>
            <a:r>
              <a:rPr lang="ru-RU" dirty="0"/>
              <a:t>Планирую пополнять уже имеющуюся копилку пособий новыми, в соответствии с возрастом детей, продолжать работу с детьми в данном направлении, оказывать методическую поддержку родителям, делиться опытом работы с коллегами.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SC_0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3601285" cy="238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пр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571876"/>
            <a:ext cx="4143372" cy="279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Паспорт проекта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04"/>
            <a:ext cx="85725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Наименование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«Познавательно-игровой комплекс – эффективная форма организации образовательной деятельности в ДОУ»  (далее- Проект)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дидактических игр и пособий ТРИЗ для детей старшего дошкольного возраста по развитию познавательной активности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Собрать методический материал, необходимый для создания учебных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ТРИЗ-пособий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и дидактических игр по развитию познавательной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Создать условия для привлечения родителей к проектной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Картотеку «Игры по технологии ТРИЗ для детей дошкольного возраста»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Апробировать изготовленные пособия на практике в работе с детьми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43446"/>
            <a:ext cx="285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дети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«Радуга»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4725144"/>
            <a:ext cx="292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357166"/>
          <a:ext cx="8329642" cy="554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4821"/>
                <a:gridCol w="4164821"/>
              </a:tblGrid>
              <a:tr h="393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 проекта</a:t>
                      </a:r>
                      <a:endParaRPr lang="ru-RU" sz="28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Наглядные, словесные, практические, игровые.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6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Обоснование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необходимости проекта</a:t>
                      </a:r>
                      <a:endParaRPr lang="ru-RU" sz="32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Работая с детьми дошкольного возраста, я обратила внимание на то, что традиционный подход к организации обучения детей не всегда является действенным в развитии познавательной активности, творческих способностей дошкольников.</a:t>
                      </a:r>
                      <a:endParaRPr lang="ru-RU" sz="16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Выявленное противоречие побудило меня обозначить проблему развития познавательной активности дошкольников, поскольку активность является непременной предпосылкой формирования умственных качеств личности, её самостоятельности и инициативности.</a:t>
                      </a:r>
                      <a:endParaRPr lang="ru-RU" sz="16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Поэтому в своей работе с детьми я решила использовать технологию ТРИЗ</a:t>
                      </a:r>
                      <a:r>
                        <a:rPr lang="ru-RU" sz="1600" b="1" u="none" strike="noStrik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развития познавательной активности.</a:t>
                      </a:r>
                      <a:endParaRPr lang="ru-RU" sz="16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Игровая программа «Дети-цветы жизни!» 2021, Орехово-Зуевский район — дата и 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442915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36"/>
            <a:ext cx="92869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опилка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пособий ТРИЗ для развития познавательных способностей дошкольников;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интереса родителей к развитию познавательной активности детей;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взаимодействие в системе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педагог-родитель-ребенок»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Преобразование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среды группы.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500306"/>
            <a:ext cx="6186502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эффективности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929066"/>
            <a:ext cx="7358114" cy="25717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использование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пособий коллегами в образовательной деятельности с детьми.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реализации проекта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– организационный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собрать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методический материал,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необходимый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для создания учебных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ТРИЗ-пособий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картотек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и дидактических игр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обработка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подобранной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 по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ТРИЗ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Цель: 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создание картотеки ТРИЗ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для 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познавательной активности 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дошкольников на каждую возрастную группу.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b32w7BI5-uAWUAZHw8mcTMtaFP8UBs_i7DSGJAutMOM1f5d04JNOzIbALnD1fbL0bk4NA7eofeVprtQTJigXmW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5857884" y="1928802"/>
            <a:ext cx="257492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5007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0" u="sng" dirty="0" smtClean="0">
                <a:solidFill>
                  <a:srgbClr val="002060"/>
                </a:solidFill>
                <a:latin typeface="Times New Roman"/>
              </a:rPr>
              <a:t>2 этап – практический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" indent="-45720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000" b="0" i="0" u="none" strike="noStrike" dirty="0" smtClean="0">
                <a:solidFill>
                  <a:srgbClr val="000000"/>
                </a:solidFill>
                <a:latin typeface="Times New Roman"/>
              </a:rPr>
              <a:t>. Разработка и изготовление картотеки.</a:t>
            </a:r>
            <a:endParaRPr lang="ru-RU" sz="2000" dirty="0">
              <a:solidFill>
                <a:srgbClr val="000000"/>
              </a:solidFill>
            </a:endParaRPr>
          </a:p>
          <a:p>
            <a:pPr marL="15240" indent="-45720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000" b="0" i="0" u="none" strike="noStrike" dirty="0" smtClean="0">
                <a:solidFill>
                  <a:srgbClr val="000000"/>
                </a:solidFill>
                <a:latin typeface="Times New Roman"/>
              </a:rPr>
              <a:t>. Апробация изготовленных пособий на практике в работе с детьми</a:t>
            </a:r>
            <a:r>
              <a:rPr lang="ru-RU" sz="2000" b="0" i="1" u="none" strike="noStrike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Разработать и изготовить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наглядный материал в соответствии с планом ознакомления дошкольников с ТРИЗ технологиями; картотеку дидактических игр; алгоритм работы по «Чудесной лестнице», учебное пособие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Т.А.Сидорчук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С.В.Лелюх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«Методика формирования у дошкольников классификационных навыков» (Технология ТРИЗ);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презентация.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/>
              </a:rPr>
              <a:t>3 </a:t>
            </a:r>
            <a:r>
              <a:rPr lang="ru-RU" sz="2000" b="1" u="sng" dirty="0">
                <a:solidFill>
                  <a:srgbClr val="002060"/>
                </a:solidFill>
                <a:latin typeface="Times New Roman"/>
              </a:rPr>
              <a:t>этап –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/>
              </a:rPr>
              <a:t>презентация проекта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</a:rPr>
              <a:t>Задача: апробировать изготовленные пособия на практике в работе с детьми, презентация опыта среди коллег.</a:t>
            </a:r>
          </a:p>
          <a:p>
            <a:pPr algn="ctr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lnWtm9yV5fDtS1hut5JLd0ZK-l1iK76jQcfGmRv1S6aroA0iVwTojMuKDNf58qr1JI1aImbBnuyhvrf77lhv3qp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6357950" y="2285992"/>
            <a:ext cx="2571768" cy="3424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-OVAX9AaRVq9pBW_8Mc_eUK5UyuEfRo4KZMID6I308QKnPki0JAR2JDLI8H_fwuK21pFpra__d3j3dLdYVtBp6VO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357158" y="2214554"/>
            <a:ext cx="2843130" cy="3786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Матрёшка\Desktop\Проекты воспитатели\Цаплий Т.Н\Фото дети\4FayQYHyZhUVEI76wdm2YlsgG_0HK_3jWtl7NDFl4saTuLjBDjif4B7SGfWiV6wKW39P20iT-I17Pf43nU5A4x_Z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3428992" y="500042"/>
            <a:ext cx="2714644" cy="3615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368</Words>
  <Application>Microsoft Office PowerPoint</Application>
  <PresentationFormat>Экран (4:3)</PresentationFormat>
  <Paragraphs>78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Образовательный проект для воспитателей «Использование ТРИЗ технологий в познавательном и речевом развитии старших дошкольников» </vt:lpstr>
      <vt:lpstr>Паспорт проекта</vt:lpstr>
      <vt:lpstr>Слайд 3</vt:lpstr>
      <vt:lpstr>Слайд 4</vt:lpstr>
      <vt:lpstr>Ожидаемые результаты проекта</vt:lpstr>
      <vt:lpstr>Критерии эффективности</vt:lpstr>
      <vt:lpstr>Этапы реализации проекта</vt:lpstr>
      <vt:lpstr>Слайд 8</vt:lpstr>
      <vt:lpstr>Слайд 9</vt:lpstr>
      <vt:lpstr>Ресурсное обеспечение проекта </vt:lpstr>
      <vt:lpstr>Продукт проекта: </vt:lpstr>
      <vt:lpstr>Продукт проекта</vt:lpstr>
      <vt:lpstr>Дальнейшее развитие проекта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ТРИЗ технологий в познавательном развитии старших дошкольников»</dc:title>
  <dc:creator>Матрёшка</dc:creator>
  <cp:lastModifiedBy>Матрёшка</cp:lastModifiedBy>
  <cp:revision>18</cp:revision>
  <dcterms:created xsi:type="dcterms:W3CDTF">2022-10-06T11:24:16Z</dcterms:created>
  <dcterms:modified xsi:type="dcterms:W3CDTF">2022-12-12T11:20:57Z</dcterms:modified>
</cp:coreProperties>
</file>