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64" r:id="rId7"/>
    <p:sldId id="268" r:id="rId8"/>
    <p:sldId id="265" r:id="rId9"/>
    <p:sldId id="271" r:id="rId10"/>
    <p:sldId id="273" r:id="rId11"/>
    <p:sldId id="272" r:id="rId12"/>
    <p:sldId id="274" r:id="rId13"/>
    <p:sldId id="269" r:id="rId14"/>
    <p:sldId id="266" r:id="rId15"/>
    <p:sldId id="275" r:id="rId16"/>
    <p:sldId id="270" r:id="rId17"/>
    <p:sldId id="259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500306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проект в подготовительной группе «Волшебный мир театра» </a:t>
            </a:r>
            <a:endParaRPr lang="ru-RU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785794"/>
            <a:ext cx="50720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ДОШКОЛЬНОЕ ОБРАЗОВАТЕЛЬНОЕ УЧРЕЖДЕНИЕ 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ЛУГАНСКОЙ НАРОДНОЙ РЕСПУБЛИКИ 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«ЛУТУГИНСКИЙ ДЕТСИКЙ САД «МАТРЕШКА»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4643446"/>
            <a:ext cx="371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Гвоздик О.Н.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6143644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Лутугино 2022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Драматизация сказки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«Кошкин дом»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s://sun9-east.userapi.com/sun9-44/s/v1/ig2/wmThKBYjZe74EGYTXLqKqfKCogaXhlYSGijo_-XOpPm4G2o_JhNFqOxekKEtcv4-qz8hlJyqo5VROxGXrEEZ1U3M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https://sun9-west.userapi.com/sun9-15/s/v1/ig2/uuWGMAB_AMZ8U6cn1TjEhkJShdNdP6Q7Mt38QDGuuS-PoLDQlSxyEpSVMQ_sw77HT7Fz_Hz3jkcvC4KMPDbcaRm5.jpg?size=399x516&amp;quality=95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71876"/>
            <a:ext cx="2286016" cy="2956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2" name="Picture 2" descr="https://sun9-west.userapi.com/sun9-56/s/v1/ig2/wovwuieMnHovp4qQUUH25tMYkWJWdgEhepJ5tML-J5QA_paXOyubOIy0U3vZx9gHBHIlqubCmdSrTerra0OzHO6-.jpg?size=1280x96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571612"/>
            <a:ext cx="3810027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https://sun9-north.userapi.com/sun9-88/s/v1/ig2/TD2vvqEDbNqjdWjfdLvCmTl3b8hJRBsen44XjujuQP13PFq8c3AYieIdDRfZRezQmgLzumNldoKfHRuf7sBpEAkH.jpg?size=714x403&amp;quality=95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572008"/>
            <a:ext cx="3429024" cy="1935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Настольный театр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sun9-west.userapi.com/sun9-16/s/v1/ig2/gPjiX_9xWzBzA6LOdT9ZZFWIReGOAbok_4ymwBhi9iIqHP6IvDBBRpvYd_hmtrrl-QRTtYibwA0s1IPUIEJpolEB.jpg?size=917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785926"/>
            <a:ext cx="266887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https://sun9-north.userapi.com/sun9-88/s/v1/ig2/lVEvPecwBEjA-7diai2HcWQGgyX-VNPSosNPLMHYCj6HlgbJC5rq_2vEVtgwV51zy7VfUBmy_-fUOcooGqK-ryCT.jpg?size=1280x1226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71612"/>
            <a:ext cx="2857520" cy="2531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4" name="Picture 8" descr="https://sun9-east.userapi.com/sun9-20/s/v1/ig2/GGYF34gjqajDmN-0vuo_mRNmreAfcwPa1kMpGw3yenS-IZFusKuwRHmJxu2Pgy8lC3cDJqq0FR5prVKv3O4kY5OK.jpg?size=1280x1105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143380"/>
            <a:ext cx="2928958" cy="2528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6" name="Picture 10" descr="https://sun9-east.userapi.com/sun9-35/s/v1/ig2/ay2QblCt_UFJzyzCuPoxU5Rq4KK6jCIkX6MOZNMGsGEjV5dO0TlPyF3VFU9-BNMZlpCNki1C7L_OKU_shCC8ooFq.jpg?size=1280x96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572008"/>
            <a:ext cx="2762269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sun9-east.userapi.com/sun9-44/s/v1/ig2/2eDI3swn_KgQsRU39JEUjqxrAtiH6qeqyAWBbaVdg93HcmAoEJbhLYI56RQkBeNt5tGAWeDjsnKaEw_2G_IQrH6L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57364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s://sun9-east.userapi.com/sun9-35/s/v1/ig2/ICuR5p759XyOgmlJufTdV66M2hOZag0HTtJUwjLLgCHyt2iCp4VT9VNTMNvGOUd2MM_15ugiINvbeAHUoqzLAr4Q.jpg?size=1280x96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876"/>
            <a:ext cx="3905277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35782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консультации для родителей: «Театр дома», «Использование театральной деятельности в работе с неуверенными детьми»;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выставка - презентация разных видов театра;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изготовление атрибутов в театральный уголок;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изготовление театра из бросового материала;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тарелочный театр;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театр на стаканчиках;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вязанный театр;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платочный театр;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дисковый театр;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теневой театр;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фетровый театр;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пальчиковый театр;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бумажный театр;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театральные маски.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Консультации для родителей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sun9-north.userapi.com/sun9-81/s/v1/ig2/E8BxiE6ynv6gSaXyqn9vAB2SjKU1Y1LM3VpARS9vNEK9E5ZZ2HCnKZDzTLVr8WGmni_kDa8nMfi5Ck_cZBp_bpF_.jpg?size=835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000371"/>
            <a:ext cx="2500330" cy="3233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https://sun9-west.userapi.com/sun9-72/s/v1/ig2/RRo0uYO1zJEUHDPhlLl43qpRDfH_B2Nie_Hq9JTAfxZRho432QaURyYHJm067vMlsd-O9BVFehGJmEPxBv4SMBqq.jpg?size=1280x96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571744"/>
            <a:ext cx="4243734" cy="3182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Анкета для родителей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«Театр и дети»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psv4.userapi.com/c237031/u481561215/docs/d1/29620c2e9cb6/anketirovanie_roditeley_teatr_i_deti2_00001.jpg?extra=AKnGlvWAYt3ZUi0ECtLuunvxApSWcQgxC_gnaoIYfsfvtYNsHvl8rM9YcU9wJ8_CH_3Y-F8uNfbRebD3a3Ryu_ZXIErKsSq9-PnFLQEFpLdkvQ9EnhCwkfwS8yNE2YGIKWpe06R9t9fT69joESv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643050"/>
            <a:ext cx="3500430" cy="495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s://sun9-west.userapi.com/sun9-12/s/v1/ig2/kIskbf6Ys9QTMR7tTlOxUFSIqzFO9C_JYp8Q0VKYa0fgCAaXfA9GgKGYI4vjXzVIsixKD7yKoCQnZspG5wQspsD7.jpg?size=810x108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571744"/>
            <a:ext cx="235745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s://sun9-north.userapi.com/sun9-82/s/v1/ig2/R43kcvEQUc5yGxOAwoiRtj0LiQMB1TuAGJ0HaHI79HNHTsp_h3_uNIUgg8dOBMbRyKciGCqZb6wiDfqMdl5zhAnH.jpg?size=810x108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714620"/>
            <a:ext cx="2071702" cy="2762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3 этап - заключительный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311468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1. Выступление на педсовете с темой </a:t>
            </a:r>
          </a:p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   «Волшебный мир театра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» (презентация продукта);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2. Драматизация сказки р.н.с.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Заюшкина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избушка»,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С.Маршак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«Кошкин дом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» -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видео-презентация.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026" name="Picture 2" descr="https://psv4.userapi.com/c236331/u481561215/docs/d43/2c8ee0d1e581/700-nw.jpg?extra=kJc6l82e8l7st-KQOfAd-fpx4GypruaxBA_y0L_o-3-ZQ9_MdGvmUGIPlYxQLJa-w-SeO1UGzfpzD-g-lRiYlwdhLc2TDkWaJBmJgW9qyapkoPcPY9rO0gB8kFiD2mPg2c7Qaza825M84wRfOf9AC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4202087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psv4.userapi.com/c240331/u481561215/docs/d59/fd27a853a7a7/47299788a0bb88f2ae6af41598e956ad-800x.jpg?extra=21dZA4XkIaO5OixPVpBdiQoci4aqTKQyovMBKCawrlVuaMfmM69yIDJod7BoFsQszKH2C8iO3C4yvOD8BOWF0uDY9lkX-um5LcbciglwmQEomO-7GxffSLKr-RTttX-490_nV0U8njGbpJsB8tEKD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49536"/>
            <a:ext cx="2618471" cy="239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Ресурсное обеспечение проекта </a:t>
            </a:r>
            <a:endParaRPr lang="ru-RU" sz="3600" b="1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Флеш-носитель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-Настольный театр;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Музыкальные инструменты;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Наглядные пособия;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-Детская, методическая литература;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Телевизор, ноутбук, музыкальный центр;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Буклеты, стендовая консультация.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71744"/>
            <a:ext cx="8229600" cy="11858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«Театр -  это чудо, </a:t>
            </a:r>
            <a:b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волшебство и сказка!»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12098872"/>
              </p:ext>
            </p:extLst>
          </p:nvPr>
        </p:nvGraphicFramePr>
        <p:xfrm>
          <a:off x="642910" y="1428735"/>
          <a:ext cx="7786742" cy="505494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1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453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263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Наименование</a:t>
                      </a:r>
                      <a:endParaRPr lang="ru-RU" sz="1800" b="0" i="0" dirty="0">
                        <a:solidFill>
                          <a:srgbClr val="C00000"/>
                        </a:solidFill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50" dirty="0" smtClean="0">
                          <a:ln w="11430"/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«Волшебный мир театра» </a:t>
                      </a:r>
                      <a:endParaRPr lang="ru-RU" sz="1800" dirty="0"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63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Тип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групповой, коллективный</a:t>
                      </a:r>
                      <a:endParaRPr lang="ru-RU" sz="1800" dirty="0"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923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Цель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Создание условий для развития творческих способностей детей; развитие речи дошкольников через театрализованную деятельность.</a:t>
                      </a:r>
                      <a:endParaRPr lang="ru-RU" sz="1800" dirty="0"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4078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Задачи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-Познакомить детей с различными видами театра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-Обогащать словарь детей, активизировать 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-Вызвать у детей интерес к театру, желание участвовать в театральной деятельности;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-Развивать инициативу, самостоятельность, связанную речь, воображение и фантазию.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66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Участники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Дети подготовительной группы, воспитатели, родители (законные представители), музыкальный руководитель.</a:t>
                      </a:r>
                      <a:endParaRPr lang="ru-RU" sz="1800" dirty="0"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583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Продолжительность проекта (срок)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краткосрочный</a:t>
                      </a:r>
                      <a:endParaRPr lang="ru-RU" sz="1800" dirty="0"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28794" y="500042"/>
            <a:ext cx="515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291159"/>
              </p:ext>
            </p:extLst>
          </p:nvPr>
        </p:nvGraphicFramePr>
        <p:xfrm>
          <a:off x="1643042" y="2000240"/>
          <a:ext cx="5786446" cy="43891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575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28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Неумение передавать эмоциональный характер героев.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Недостаточный словарный запас и связанной речи.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Методы проекта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Наглядные, словесные, практические, игровые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6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Актуальность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Театрализованная деятельность-это самый распространенный вид детского творчества. Она близка и понятна ребенку. Реализация данного проекта позволит сделать жизнь детей интересной и содержательной, наполненной яркими впечатлениями, интересными делами, радостью творчества.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 проекта</a:t>
            </a:r>
            <a:endParaRPr lang="ru-RU" b="1" spc="50" dirty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357430"/>
          <a:ext cx="8001056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43470"/>
                <a:gridCol w="3357586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Дети</a:t>
                      </a:r>
                      <a:endParaRPr lang="ru-RU" dirty="0"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Воспитатели</a:t>
                      </a:r>
                      <a:r>
                        <a:rPr lang="ru-RU" baseline="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/</a:t>
                      </a:r>
                      <a:r>
                        <a:rPr lang="ru-RU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Родители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Познакомить детей с историей театра, его видами, способами изготовления и обыгрывания.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Развитие ребёнка по всем направлениям образовательных областей.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Значительное расширение представлений  детей о театральной культуре.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Создание предметной среды, способствующей развитию у детей  театральной культуры.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В результате создания творческой группы из родителей и воспитателей повысится компетентность в вопросах воспитания.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1643050"/>
            <a:ext cx="59577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00240"/>
            <a:ext cx="878684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1 этап – подготовительный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 определение целей и задач проекта;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 подбор методического сопровождения;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 организация предметно-развивающей среды;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 создание функциональных зон для театрализованной деятельности, обогащение уже имеющихся зон;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 консультация для родителей: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 определение направлений практической деятельности детей и родителей.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west.userapi.com/sun9-61/s/v1/ig2/lrNpLdjLud5mDRhQFyaDp6oB3Nh5hd6zI45RG70H9FsNHANCreLneG-lvJ5261jzAzL-gl00MCxTt1KSFOhFh7zY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928802"/>
            <a:ext cx="3619525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6" descr="https://sun9-north.userapi.com/sun9-79/s/v1/ig2/x4ag_yTjI7X3SnYo2h8MTTyMXIAD9Yt3b0o5Bj5OYqqQmx1TdQ9QNdvCOy1u6Y8xExx52b28DFYHf_iaDUlxYx5R.jpg?size=560x1080&amp;quality=95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2916226" cy="5624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8" name="Picture 8" descr="https://sun9-west.userapi.com/sun9-14/s/v1/ig2/T4tAo1ZlSkQggO5mTsalmi8fNJWOBMU7dAl5HSeidTEiyElIsw6co-PfseuNSy-LCdZhy75Ag00ITfbEOkfro4rW.jpg?size=1280x96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214818"/>
            <a:ext cx="2900066" cy="217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9001156" cy="585791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2 этап - реализация проекта</a:t>
            </a:r>
            <a:endParaRPr lang="ru-RU" sz="4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Работа с детьми:</a:t>
            </a:r>
          </a:p>
          <a:p>
            <a:pPr>
              <a:buNone/>
            </a:pPr>
            <a:endParaRPr lang="ru-RU" sz="29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 Посещение и просмотр кукольных спектаклей в своем детском саду, организованных воспитателями.</a:t>
            </a:r>
          </a:p>
          <a:p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 беседа с детьми о театре, о роли театра в жизни людей;</a:t>
            </a:r>
          </a:p>
          <a:p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 рассматривание: открыток с разными видами театра (оперный, балетный, драматический, кукольный), театральных афиш, билетов;</a:t>
            </a:r>
          </a:p>
          <a:p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 изготовление буклетов;</a:t>
            </a:r>
          </a:p>
          <a:p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-стендовая консультация для родителей «Театр в жизни детей»;</a:t>
            </a:r>
          </a:p>
          <a:p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 активное использование в совместной деятельности с детьми разных видов театра;</a:t>
            </a:r>
          </a:p>
          <a:p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 обыгрывание этюдов, </a:t>
            </a:r>
            <a:r>
              <a:rPr lang="ru-RU" sz="2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потешек</a:t>
            </a:r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, мини-сценок и т. д. («Кошкин дом», «</a:t>
            </a:r>
            <a:r>
              <a:rPr lang="ru-RU" sz="2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Заюшкина</a:t>
            </a:r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избушка»;</a:t>
            </a:r>
          </a:p>
          <a:p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 создание игровой среды для самостоятельной театральной деятельности детей в детском саду (изготовление театров, билетов; подбор музыки, реквизита);</a:t>
            </a:r>
          </a:p>
          <a:p>
            <a:pPr algn="just"/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свободные театрализованные и творческие, сюжетно-ролевые, игры-драматизации; дидактические, подвижные игры детей;</a:t>
            </a:r>
          </a:p>
          <a:p>
            <a:pPr algn="just"/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- НОД.</a:t>
            </a:r>
          </a:p>
          <a:p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sun9-north.userapi.com/sun9-83/s/v1/ig2/lM37FmI42npvBI2d9GlHG2zL9cAWHTITNkLpw-GDl0zDyKM2sxzm0iVnc9hwCUhcmaX_xFTCE188rutcvBC1yljb.jpg?size=1280x961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71942"/>
            <a:ext cx="3071834" cy="2377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43042" y="428604"/>
            <a:ext cx="6000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Драматизация сказки р.н.с. «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Заюшкина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избушка»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s://sun9-north.userapi.com/sun9-87/s/v1/ig2/Pw6L5wL3OjW4qRqUoZ7bf3CwME2CLwTVB_HMuVJhKK-zSs2G5C91MyjLXnWBqZo7qNACmL-7-TLOnVtUW-lHoXNq.jpg?size=811x108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071678"/>
            <a:ext cx="2428892" cy="3234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 descr="https://sun9-west.userapi.com/sun9-9/s/v1/ig2/O7DLQlqsFwYTxWSDw18320Z-2xqFSt97_d7_o3DZ2W5cAVzYDrUqBP3F7HkSayXaqJxqgXOo032I3H7AJLROktYK.jpg?size=1280x961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000504"/>
            <a:ext cx="3357586" cy="2520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s://sun9-west.userapi.com/sun9-64/s/v1/ig2/dN5yDzf8q4QMOfFrfDWgSNEobBHJ99QTwkT_DaxGXRQ5nWVb7CIi1o1PT-lfel2cTme60WcF-5W82kaJ4PCwKa3C.jpg?size=811x108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428736"/>
            <a:ext cx="225307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https://sun9-east.userapi.com/sun9-22/s/v1/ig2/Ov9Pcn8q7zfxn_9v5SMHuNMDYzqgJiBohFrDzKOhRUG3bqjRE5Ws_PojOT_jZFFEe3lwmtTOeIfzVCYt7dnWAASr.jpg?size=811x1080&amp;quality=95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428736"/>
            <a:ext cx="2130409" cy="2837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494</Words>
  <PresentationFormat>Экран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Педагогический проект в подготовительной группе «Волшебный мир театра» </vt:lpstr>
      <vt:lpstr>Слайд 2</vt:lpstr>
      <vt:lpstr>Слайд 3</vt:lpstr>
      <vt:lpstr>Слайд 4</vt:lpstr>
      <vt:lpstr>Ожидаемые результаты проекта</vt:lpstr>
      <vt:lpstr>Слайд 6</vt:lpstr>
      <vt:lpstr>Слайд 7</vt:lpstr>
      <vt:lpstr>Слайд 8</vt:lpstr>
      <vt:lpstr>Слайд 9</vt:lpstr>
      <vt:lpstr>Драматизация сказки  «Кошкин дом»</vt:lpstr>
      <vt:lpstr>Настольный театр</vt:lpstr>
      <vt:lpstr>Пальчиковый театр</vt:lpstr>
      <vt:lpstr>Работа с родителями: </vt:lpstr>
      <vt:lpstr>Консультации для родителей</vt:lpstr>
      <vt:lpstr>Анкета для родителей  «Театр и дети»</vt:lpstr>
      <vt:lpstr>3 этап - заключительный</vt:lpstr>
      <vt:lpstr>Ресурсное обеспечение проекта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Педагогический проект в подготовительной группе «Волшебный мир театра» </dc:title>
  <dc:creator>Матрёшка</dc:creator>
  <cp:lastModifiedBy>Матрёшка</cp:lastModifiedBy>
  <cp:revision>15</cp:revision>
  <dcterms:created xsi:type="dcterms:W3CDTF">2022-10-26T10:21:45Z</dcterms:created>
  <dcterms:modified xsi:type="dcterms:W3CDTF">2022-12-12T11:52:38Z</dcterms:modified>
</cp:coreProperties>
</file>