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5" r:id="rId8"/>
    <p:sldId id="266" r:id="rId9"/>
    <p:sldId id="261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428868"/>
            <a:ext cx="7772400" cy="1470025"/>
          </a:xfrm>
          <a:ln>
            <a:solidFill>
              <a:srgbClr val="00B050"/>
            </a:solidFill>
          </a:ln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/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/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Педагогический проект в старшей группе «Генеалогическое древо моей семьи»</a:t>
            </a:r>
            <a:endParaRPr lang="ru-RU" b="1" dirty="0">
              <a:ln/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714356"/>
            <a:ext cx="62151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ДОШКОЛЬНОЕ ОБРАЗОВАТЕЛЬНОЕ УЧРЕЖДЕНИЕ </a:t>
            </a:r>
          </a:p>
          <a:p>
            <a:pPr algn="ctr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ЛУГАНСКОЙ НАРОДНОЙ РЕСПУБЛИКИ </a:t>
            </a:r>
          </a:p>
          <a:p>
            <a:pPr algn="ctr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«ЛУТУГИНСКИЙ ДЕТСИКЙ САД «МАТРЕШКА»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4714884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Федорченко Н.В.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Ресурсное обеспечение проекта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344718">
            <a:off x="3177638" y="1642120"/>
            <a:ext cx="30212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i="1" dirty="0" smtClean="0"/>
              <a:t>внутренние:</a:t>
            </a:r>
            <a:endParaRPr lang="ru-RU" dirty="0" smtClean="0"/>
          </a:p>
          <a:p>
            <a:r>
              <a:rPr lang="ru-RU" dirty="0" smtClean="0"/>
              <a:t>желание педагога подбирать необходимый материал и создавать пособия;</a:t>
            </a:r>
          </a:p>
          <a:p>
            <a:r>
              <a:rPr lang="ru-RU" dirty="0" smtClean="0"/>
              <a:t>время для изготовления пособий;</a:t>
            </a:r>
          </a:p>
          <a:p>
            <a:pPr algn="ctr">
              <a:buNone/>
            </a:pPr>
            <a:r>
              <a:rPr lang="ru-RU" i="1" dirty="0" smtClean="0"/>
              <a:t>внешние:</a:t>
            </a:r>
            <a:endParaRPr lang="ru-RU" dirty="0" smtClean="0"/>
          </a:p>
          <a:p>
            <a:r>
              <a:rPr lang="ru-RU" dirty="0" smtClean="0"/>
              <a:t>интернет-ресурсы;</a:t>
            </a:r>
          </a:p>
          <a:p>
            <a:r>
              <a:rPr lang="ru-RU" dirty="0" smtClean="0"/>
              <a:t>компьютер;</a:t>
            </a:r>
          </a:p>
          <a:p>
            <a:r>
              <a:rPr lang="ru-RU" dirty="0" smtClean="0"/>
              <a:t>цветной принтер;</a:t>
            </a:r>
          </a:p>
          <a:p>
            <a:r>
              <a:rPr lang="ru-RU" dirty="0" smtClean="0"/>
              <a:t>фотобумага;</a:t>
            </a:r>
          </a:p>
          <a:p>
            <a:r>
              <a:rPr lang="ru-RU" dirty="0" smtClean="0"/>
              <a:t>ламинатор.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Дальнейшее развитие проекта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643182"/>
            <a:ext cx="676217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дальнейшем я обязательно продолжу это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 и дополню работу новыми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данными, а дети будут вписывать новые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имена в историю нашей семьи.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12098872"/>
              </p:ext>
            </p:extLst>
          </p:nvPr>
        </p:nvGraphicFramePr>
        <p:xfrm>
          <a:off x="357158" y="214290"/>
          <a:ext cx="7143800" cy="63610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06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481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«Волшебный мир театра»</a:t>
                      </a:r>
                      <a:r>
                        <a:rPr lang="ru-RU" sz="1600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81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 проекта </a:t>
                      </a:r>
                      <a:endParaRPr lang="ru-RU" sz="16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групповой, информационно - исследовательский, творческий.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42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Расширение представлений детей о своей семье, родословной,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семейных традициях.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731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endParaRPr lang="ru-RU" sz="16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  <a:defRPr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Формировать у детей представление о семье, о нравственном отношении к семейным традициям, расширять знания о ближнем окружении, учить разбираться в родственных связях.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  <a:defRPr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Воспитывать у детей любовь и уважение к членам семьи, показать ценность семьи для каждого человека и проявлять заботу о родных людях.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  <a:defRPr/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 помощью родителей создать генеалогические древа своих семей, способствовать развитию творческих способностей в процессе совместной деятельности.</a:t>
                      </a:r>
                      <a:endParaRPr lang="ru-RU" sz="16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842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endParaRPr lang="ru-RU" sz="16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старшей группы, воспитатели, родители (законные представители).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842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 проекта (срок)</a:t>
                      </a:r>
                      <a:endParaRPr lang="ru-RU" sz="16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краткосрочный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291159"/>
              </p:ext>
            </p:extLst>
          </p:nvPr>
        </p:nvGraphicFramePr>
        <p:xfrm>
          <a:off x="928662" y="857232"/>
          <a:ext cx="7715304" cy="52120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579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многие дети знают историю создания семьи, свою родословную. Малоразвито чувство гордости за свою семью.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Методы проекта</a:t>
                      </a:r>
                      <a:endParaRPr lang="ru-RU" sz="18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Наглядные, словесные, практические.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69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Актуальность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нравственного воспитания </a:t>
                      </a:r>
                    </a:p>
                    <a:p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дошкольников включают в себя решение множества задач, в том числе и воспитание любви к Родине, семье, уважительного отношения к своим родителям. </a:t>
                      </a:r>
                      <a:r>
                        <a:rPr lang="ru-RU" sz="18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ребенка семья –это место его рождения и основная среда обитания. Она определяет очень многое в жизни ребенка. В прошлом каждой семьи можно найти много</a:t>
                      </a:r>
                      <a:r>
                        <a:rPr lang="ru-RU" sz="18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интересного и полезного. Семейная история –это родословная. Родословная –слово о роде. Род –все родственники, которые имеют общего предка. Все родственники могут быть</a:t>
                      </a:r>
                      <a:r>
                        <a:rPr lang="ru-RU" sz="18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занесены в специальную таблицу, которая носит название «генеалогическая таблица», или</a:t>
                      </a:r>
                      <a:r>
                        <a:rPr lang="ru-RU" sz="18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«генеалогическое древо»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85918" y="2428868"/>
          <a:ext cx="5972187" cy="2400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198"/>
                <a:gridCol w="2232436"/>
                <a:gridCol w="2239553"/>
              </a:tblGrid>
              <a:tr h="48006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20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усилится контакт с семьями воспитанников.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повысится педагогическая культура родителей, установятся доверительные и партнёрские отношения с детьми.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сформируется чувство любви к членам семьи, расширятся знания детей о своей семье : о членах семьи, традициях, о жизни бабушек и дедушек, обогатится словарный запас по теме.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07886"/>
          </a:xfrm>
          <a:prstGeom prst="rect">
            <a:avLst/>
          </a:prstGeom>
          <a:effectLst>
            <a:softEdge rad="127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Ожидаемые результаты проекта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7187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Первый этап – подготовительный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цели и задач проекта.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Ознакомление детей и родителей с целью проекта.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Создание необходимых условий для реализации проекта.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Сбор информации о имеющихся знаниях у детей и родителей о семье.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10001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Второй этап – основной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5429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Консультации для родителей «Вся семья вместе – </a:t>
            </a:r>
          </a:p>
          <a:p>
            <a:pPr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 и душа на месте»</a:t>
            </a:r>
          </a:p>
        </p:txBody>
      </p:sp>
      <p:pic>
        <p:nvPicPr>
          <p:cNvPr id="4100" name="Picture 4" descr="https://sun9-north.userapi.com/sun9-84/s/v1/ig2/B419sS8qsrjXj6eupl2nc0VXQM0B-UQnuky0QUiPHxGZ-PUYRZGdDJ-DuqYuTdEQ0_1ihS5qu5lMkCD8KjtWdtvl.jpg?size=900x108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500174"/>
            <a:ext cx="3143074" cy="3771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1142984"/>
            <a:ext cx="50006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папки-передвижки «Что такое генеалогическое древо?»</a:t>
            </a:r>
          </a:p>
        </p:txBody>
      </p:sp>
      <p:pic>
        <p:nvPicPr>
          <p:cNvPr id="4102" name="Picture 6" descr="https://sun9-east.userapi.com/sun9-21/s/v1/ig2/kZFTiq1WLdOuBcC-pPalJ7qe7jZJDt1GZJQK6CQ2gIuyoEO1xh_MF7hSUA5ZRLPRzGEEBXGIXDo85M6trP6PO-MU.jpg?size=1280x96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357430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ttps://sun9-east.userapi.com/sun9-18/s/v1/ig2/3kOHh1NuHNPw069cJNRGPNGc5AVBN9gjWGr0l_VoiODuAV-RCfWwdEft4ocK-n7sGLAUst6CrOYOMtoFCn8MKzqU.jpg?size=1280x96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286256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west.userapi.com/sun9-15/s/v1/ig2/y4g_Giw2i_gIy1UboliJW8MPFZfilDLAiR8Gu77EHIYApksSJkr0O_5bCVIO038yimtlgT6Qlxab--9rs7gmNXDB.jpg?size=1280x966&amp;quality=95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416499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642918"/>
            <a:ext cx="44291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Беседы: «Выходной день в моей семье», </a:t>
            </a:r>
          </a:p>
          <a:p>
            <a:pPr algn="ctr"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«Как я помогаю дома», </a:t>
            </a:r>
          </a:p>
          <a:p>
            <a:pPr algn="ctr"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«Кем работают твои родители», </a:t>
            </a:r>
          </a:p>
          <a:p>
            <a:pPr algn="ctr"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«Как мы отдыхаем» помогли сформировать представление о  роде и  родословии, о происхождении фамилии.»</a:t>
            </a:r>
          </a:p>
        </p:txBody>
      </p:sp>
      <p:pic>
        <p:nvPicPr>
          <p:cNvPr id="22530" name="Picture 2" descr="https://sun9-north.userapi.com/sun9-77/s/v1/ig2/jasTk4Ffhx8nrb08ZzjQh-hhCbsnxyYYQoNc_scR0tTmmd2_zIYPQEL-1fdILdqfTiFBWD1nsCttGeGQRHHFK7Fr.jpg?size=1280x96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14752"/>
            <a:ext cx="3571900" cy="267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s://sun9-east.userapi.com/sun9-43/s/v1/ig2/dhKLH10Xf-tuloQZgaofAjQN11did5mafi0KHVlV1jqB_x3EuWZh5UAU16KSMY3Z1W7XrEQYlI7J6Cxd7cUYhRUJ.jpg?size=1280x96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214686"/>
            <a:ext cx="4418996" cy="331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5143512"/>
            <a:ext cx="435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образовательной деятельности по теме «Что такое генеалогическое древо?».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57166"/>
            <a:ext cx="34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Чтение художественной литературы по теме «Моя семья»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(К. Паустовский,  «Сказка об умном мышонке» С. Маршак,  «Цветик -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В.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Катае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«Мамина работа» Е. Пермяк, «Чем пахнут ремесла»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Д.Родари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«Мамина дочка» В.Белов, «Косточка» К.Ушинский)</a:t>
            </a:r>
          </a:p>
        </p:txBody>
      </p:sp>
      <p:pic>
        <p:nvPicPr>
          <p:cNvPr id="4098" name="Picture 2" descr="https://sun9-north.userapi.com/sun9-81/s/v1/ig2/xGFUb3YO2MmJAZbsoplpEIz1DhdTWO3Dn_CL25jIJ71t4Da21Jjv7T9vCMortEOc8HungXRWYJl4ftOoPvNdaBQG.jpg?size=1280x96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66"/>
            <a:ext cx="371477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https://sun9-east.userapi.com/sun9-32/s/v1/ig2/0EuEVGNGGbXBAPtMxJjF3L_hEyXexaAjwYkuvoRrzaMtUAyK92yLjN6340VgiZfw9Oz5CtehhUN0aNZa5RzGGGWj.jpg?size=810x108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643050"/>
            <a:ext cx="2421570" cy="32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https://sun9-east.userapi.com/sun9-26/s/v1/ig2/p8tE_cNtCXuGLFO7uWM2WEq649qi-R8Qk5l-xkyKfg71AwTEvwy0B4ImpeXrbaVvlj7xY3t_HzleCSG3pGkp2B-m.jpg?size=1280x96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357562"/>
            <a:ext cx="3238523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64396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Третий этап – заключительный</a:t>
            </a: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• Выставка детских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рисунков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«Моя семья»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• Выставка продукта «Генеалогическое древо моей семьи»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•  Обобщение материала по реализации проекта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387</Words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Педагогический проект в старшей группе «Генеалогическое древо моей семьи»</vt:lpstr>
      <vt:lpstr>Слайд 2</vt:lpstr>
      <vt:lpstr>Слайд 3</vt:lpstr>
      <vt:lpstr>Ожидаемые результаты проекта</vt:lpstr>
      <vt:lpstr>Этапы реализации проекта</vt:lpstr>
      <vt:lpstr>Слайд 6</vt:lpstr>
      <vt:lpstr>Слайд 7</vt:lpstr>
      <vt:lpstr>Слайд 8</vt:lpstr>
      <vt:lpstr>Слайд 9</vt:lpstr>
      <vt:lpstr>Ресурсное обеспечение проекта </vt:lpstr>
      <vt:lpstr>Дальнейшее развитие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Педагогический проект в подготовительной группе «Волшебный мир театра» </dc:title>
  <dc:creator>Матрёшка</dc:creator>
  <cp:lastModifiedBy>Матрёшка</cp:lastModifiedBy>
  <cp:revision>12</cp:revision>
  <dcterms:created xsi:type="dcterms:W3CDTF">2022-10-26T10:21:45Z</dcterms:created>
  <dcterms:modified xsi:type="dcterms:W3CDTF">2022-12-02T10:42:19Z</dcterms:modified>
</cp:coreProperties>
</file>