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6" autoAdjust="0"/>
  </p:normalViewPr>
  <p:slideViewPr>
    <p:cSldViewPr>
      <p:cViewPr varScale="1">
        <p:scale>
          <a:sx n="80" d="100"/>
          <a:sy n="80" d="100"/>
        </p:scale>
        <p:origin x="-104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F26DDE7-C739-4857-B321-732F73C77F9A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3F2F235-8C7E-4E8B-93FD-79318329B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Консультация для педагогов ДОУ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Сказкотерапия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как метод коррекции агрессивного поведения дошкольников»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5517232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Педагог-психолог: </a:t>
            </a:r>
            <a:r>
              <a:rPr lang="ru-RU" dirty="0" err="1" smtClean="0"/>
              <a:t>Калажокова</a:t>
            </a:r>
            <a:r>
              <a:rPr lang="ru-RU" dirty="0" smtClean="0"/>
              <a:t> Кристина </a:t>
            </a:r>
            <a:r>
              <a:rPr lang="ru-RU" dirty="0" err="1" smtClean="0"/>
              <a:t>Айссовна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ru-RU" dirty="0" smtClean="0"/>
              <a:t>Что такое агрессия?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Согласно психологическому словарю, агрессия - это враждебность, черта характера или личностная черта, которая подчеркивает тенденцию причинять неприятности, нападать и причинять вред другим людям и окружающему их миру.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861048"/>
            <a:ext cx="63367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Агрессия или агрессивное поведение - это особая форма действия лица, для которой характерно доказательство превосходства или применение силы против другого лица или группы лиц, которым субъект желает причинить вред.</a:t>
            </a:r>
            <a:endParaRPr lang="ru-RU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Причины агрессивного поведения у дошкольников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1008112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Основной причиной агрессии у ребенка может быть довольно большое количество факторов. Вот некоторые из них: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3501008"/>
            <a:ext cx="63367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Избирательное отношение ребенка к нормам и ценностям, влияние семьи </a:t>
            </a:r>
            <a:r>
              <a:rPr lang="ru-RU" sz="1400" dirty="0" smtClean="0"/>
              <a:t>и </a:t>
            </a:r>
            <a:r>
              <a:rPr lang="ru-RU" sz="1400" dirty="0" smtClean="0"/>
              <a:t>среды общения ребенка, а также его личная способность регулировать свое поведение, ценностная ориентация ребенка  (личностный фактор);</a:t>
            </a:r>
          </a:p>
          <a:p>
            <a:r>
              <a:rPr lang="ru-RU" sz="1400" dirty="0" smtClean="0"/>
              <a:t>2. Психологические условия до асоциального поведения, препятствующие адаптации ребенка к обществу (индивидуальный фактор);</a:t>
            </a:r>
          </a:p>
          <a:p>
            <a:r>
              <a:rPr lang="ru-RU" sz="1400" dirty="0" smtClean="0"/>
              <a:t>3.Недостатки семейного и </a:t>
            </a:r>
            <a:r>
              <a:rPr lang="ru-RU" sz="1400" dirty="0" smtClean="0"/>
              <a:t>общественного воспитания </a:t>
            </a:r>
            <a:r>
              <a:rPr lang="ru-RU" sz="1400" dirty="0" smtClean="0"/>
              <a:t>(психолого-педагогический фактор);</a:t>
            </a:r>
          </a:p>
          <a:p>
            <a:r>
              <a:rPr lang="ru-RU" sz="1400" dirty="0" smtClean="0"/>
              <a:t>4. Неблагоприятное взаимодействие ребенка с ближайшим окружением, в кругу сверстников, на улице (социально-психологический фактор);</a:t>
            </a:r>
          </a:p>
          <a:p>
            <a:r>
              <a:rPr lang="ru-RU" sz="1400" dirty="0" smtClean="0"/>
              <a:t>5. Социально-экономические условия (социальный фактор).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7124328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ru-RU" dirty="0" err="1" smtClean="0"/>
              <a:t>сказкотерапия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2232248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rgbClr val="9900CC"/>
                </a:solidFill>
                <a:latin typeface="Calibri" pitchFamily="34" charset="0"/>
              </a:rPr>
              <a:t>Фантастический сказочный мир, полный чудес, тайн и волшебства, всегда привлекает детей. Ребенок радостно погружается в воображаемый нереальный мир, активно в нем действует, творчески трансформирует его. Через сказку ребенок получает знания о мире, взаимоотношениях людей, проблемах и препятствиях, с которыми человек сталкивается в жизни. Благодаря сказке ребенок учится преодолевать барьеры, находить выход из трудных ситуаций и верить в силу добра, любви и справедливости. Целебные свойства сказки являются основой  целой области современной психотерапии, которую называют </a:t>
            </a:r>
            <a:r>
              <a:rPr lang="ru-RU" sz="1600" b="1" dirty="0" err="1" smtClean="0">
                <a:solidFill>
                  <a:srgbClr val="9900CC"/>
                </a:solidFill>
                <a:latin typeface="Calibri" pitchFamily="34" charset="0"/>
              </a:rPr>
              <a:t>сказкотерапией</a:t>
            </a:r>
            <a:r>
              <a:rPr lang="ru-RU" sz="1600" b="1" dirty="0" smtClean="0">
                <a:solidFill>
                  <a:srgbClr val="9900CC"/>
                </a:solidFill>
                <a:latin typeface="Calibri" pitchFamily="34" charset="0"/>
              </a:rPr>
              <a:t>.</a:t>
            </a:r>
            <a:endParaRPr lang="ru-RU" sz="1600" b="1" dirty="0">
              <a:solidFill>
                <a:srgbClr val="9900CC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509120"/>
            <a:ext cx="633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 smtClean="0"/>
              <a:t>Сказкотерапия</a:t>
            </a:r>
            <a:r>
              <a:rPr lang="ru-RU" dirty="0" smtClean="0"/>
              <a:t> - это область практической психологии, которая использует сказочные ресурсы для решения целого ряда проблем: воспитание, образование, развитие личности и коррекция поведения.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ru-RU" dirty="0" smtClean="0"/>
              <a:t>Виды сказок: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2448272"/>
          </a:xfrm>
        </p:spPr>
        <p:txBody>
          <a:bodyPr>
            <a:noAutofit/>
          </a:bodyPr>
          <a:lstStyle/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художественные;</a:t>
            </a:r>
          </a:p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 народные;</a:t>
            </a:r>
          </a:p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 авторские;</a:t>
            </a:r>
          </a:p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 дидактические;</a:t>
            </a:r>
          </a:p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психокоррекционные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психотерапевтические сказки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ru-RU" dirty="0" smtClean="0"/>
              <a:t>Функции сказок: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4008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диагностическая;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-прогностическая;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-обучающая;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-коррекционная. 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ru-RU" dirty="0" smtClean="0"/>
              <a:t>Методы </a:t>
            </a:r>
            <a:r>
              <a:rPr lang="ru-RU" dirty="0" err="1" smtClean="0"/>
              <a:t>сказкотерапии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201622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300" dirty="0" smtClean="0">
                <a:solidFill>
                  <a:schemeClr val="tx1"/>
                </a:solidFill>
              </a:rPr>
              <a:t>– </a:t>
            </a:r>
            <a:r>
              <a:rPr lang="ru-RU" sz="8300" b="1" dirty="0" smtClean="0">
                <a:solidFill>
                  <a:schemeClr val="tx1"/>
                </a:solidFill>
              </a:rPr>
              <a:t>Рассказывание сказки.</a:t>
            </a:r>
          </a:p>
          <a:p>
            <a:pPr algn="l"/>
            <a:r>
              <a:rPr lang="ru-RU" sz="8300" b="1" dirty="0" smtClean="0">
                <a:solidFill>
                  <a:schemeClr val="tx1"/>
                </a:solidFill>
              </a:rPr>
              <a:t> –Рисование сказки. </a:t>
            </a:r>
          </a:p>
          <a:p>
            <a:pPr algn="l"/>
            <a:r>
              <a:rPr lang="ru-RU" sz="8300" b="1" dirty="0" smtClean="0">
                <a:solidFill>
                  <a:schemeClr val="tx1"/>
                </a:solidFill>
              </a:rPr>
              <a:t>– </a:t>
            </a:r>
            <a:r>
              <a:rPr lang="ru-RU" sz="8300" b="1" dirty="0" err="1" smtClean="0">
                <a:solidFill>
                  <a:schemeClr val="tx1"/>
                </a:solidFill>
              </a:rPr>
              <a:t>Сказкотерапевтическая</a:t>
            </a:r>
            <a:r>
              <a:rPr lang="ru-RU" sz="8300" b="1" dirty="0" smtClean="0">
                <a:solidFill>
                  <a:schemeClr val="tx1"/>
                </a:solidFill>
              </a:rPr>
              <a:t> диагностика.</a:t>
            </a:r>
          </a:p>
          <a:p>
            <a:pPr algn="l"/>
            <a:r>
              <a:rPr lang="ru-RU" sz="8300" b="1" dirty="0" smtClean="0">
                <a:solidFill>
                  <a:schemeClr val="tx1"/>
                </a:solidFill>
              </a:rPr>
              <a:t>– Сочинение сказки. </a:t>
            </a:r>
          </a:p>
          <a:p>
            <a:pPr algn="l"/>
            <a:r>
              <a:rPr lang="ru-RU" sz="8300" b="1" dirty="0" smtClean="0">
                <a:solidFill>
                  <a:schemeClr val="tx1"/>
                </a:solidFill>
              </a:rPr>
              <a:t>– Изготовление кукол.</a:t>
            </a:r>
          </a:p>
          <a:p>
            <a:pPr algn="l"/>
            <a:r>
              <a:rPr lang="ru-RU" sz="8300" b="1" dirty="0" smtClean="0">
                <a:solidFill>
                  <a:schemeClr val="tx1"/>
                </a:solidFill>
              </a:rPr>
              <a:t> – Постановка сказки.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2088232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/>
              <a:t>Сказкотерапия</a:t>
            </a:r>
            <a:r>
              <a:rPr lang="ru-RU" sz="2400" dirty="0" smtClean="0"/>
              <a:t> - это самый древний способ поддержать человека с помощью слова, это самая старая образовательная система, которая позволяет тонко, а не дидактически формировать представления об основных жизненных ценностях.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2996952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Волшебная сказка является самым традиционным и популярным видом народной сказки, возможности этого жанра раскрываются во всей их полноте, возникает целостный художественный мир. В каждой сказке всегда есть отрицательный герой, который проявляет свою агрессию по отношению к другим героям. Именно на примере таких отрицательных героев ребенок понимает, что своим агрессивным поведением можно навредить не только другим людям (сказочным героям), но прежде всего самому себе.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">
      <a:dk1>
        <a:srgbClr val="000000"/>
      </a:dk1>
      <a:lt1>
        <a:srgbClr val="DD45FF"/>
      </a:lt1>
      <a:dk2>
        <a:srgbClr val="FEF7D9"/>
      </a:dk2>
      <a:lt2>
        <a:srgbClr val="D2D2D2"/>
      </a:lt2>
      <a:accent1>
        <a:srgbClr val="A2E3FE"/>
      </a:accent1>
      <a:accent2>
        <a:srgbClr val="EA8FFF"/>
      </a:accent2>
      <a:accent3>
        <a:srgbClr val="FDFD2D"/>
      </a:accent3>
      <a:accent4>
        <a:srgbClr val="E5CCEC"/>
      </a:accent4>
      <a:accent5>
        <a:srgbClr val="DBDBDB"/>
      </a:accent5>
      <a:accent6>
        <a:srgbClr val="4B98FF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</TotalTime>
  <Words>482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Консультация для педагогов ДОУ</vt:lpstr>
      <vt:lpstr>Что такое агрессия?</vt:lpstr>
      <vt:lpstr>Причины агрессивного поведения у дошкольников</vt:lpstr>
      <vt:lpstr>Что такое сказкотерапия?</vt:lpstr>
      <vt:lpstr>Виды сказок:</vt:lpstr>
      <vt:lpstr>Функции сказок:</vt:lpstr>
      <vt:lpstr>Методы сказкотерапии:</vt:lpstr>
      <vt:lpstr>Сказкотерапия - это самый древний способ поддержать человека с помощью слова, это самая старая образовательная система, которая позволяет тонко, а не дидактически формировать представления об основных жизненных ценностях.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ДОУ</dc:title>
  <dc:creator>Детсад</dc:creator>
  <cp:lastModifiedBy>Детсад</cp:lastModifiedBy>
  <cp:revision>6</cp:revision>
  <dcterms:created xsi:type="dcterms:W3CDTF">2023-01-12T12:46:11Z</dcterms:created>
  <dcterms:modified xsi:type="dcterms:W3CDTF">2023-01-13T09:00:36Z</dcterms:modified>
</cp:coreProperties>
</file>