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ADEC8-6E6A-403A-85ED-D6143C5C40DF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62416-68E4-47AF-B87F-D6D3A600D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1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Улыбнуться.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 открыть рот, кончик языка поднять и поставить на бугорки за верхними зубами. Погудеть как самолет Л-Л-Л-Л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62416-68E4-47AF-B87F-D6D3A600D73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73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6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3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42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9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6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5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5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7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4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6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6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F90CD7-9A74-4175-AE5B-49701B5DB3E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F5AB75-9055-428A-BAB8-D449D0BB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0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993" y="1146849"/>
            <a:ext cx="6400800" cy="1947333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Л</a:t>
            </a:r>
          </a:p>
          <a:p>
            <a:pPr algn="ctr"/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в слогах, словах.</a:t>
            </a:r>
            <a:endParaRPr lang="ru-RU" sz="4000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470" y="37744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для домашнего задания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2470" y="265470"/>
            <a:ext cx="8534400" cy="599767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 слова с правильным звуком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 за мамой сначала громко, затем тихо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лапы, лак, ландыш, ладони, лампа, ласточка, ложка, </a:t>
            </a:r>
          </a:p>
          <a:p>
            <a:pPr marL="0" indent="0" algn="ctr">
              <a:buNone/>
            </a:pP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лодка, лошадь, солома, молоток, ложка, лук, лужа</a:t>
            </a:r>
          </a:p>
          <a:p>
            <a:pPr marL="0" indent="0" algn="ctr"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улуп, желудь, белуга, лупа, лыжи, улыбка, пчёлы, малыш, </a:t>
            </a:r>
          </a:p>
          <a:p>
            <a:pPr marL="0" indent="0" algn="ctr">
              <a:buNone/>
            </a:pP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илы, белый,  волынка.</a:t>
            </a: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2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931" y="896523"/>
            <a:ext cx="8677838" cy="143223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МОЛОДЕЦ!!</a:t>
            </a:r>
            <a:endParaRPr lang="ru-RU" sz="6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6.userapi.com/impf/c849416/v849416547/1c7756/wp66K4YRXzU.jpg?size=0x0&amp;quality=90&amp;proxy=1&amp;sign=6239a8c0b0ea9c160018c71ec167272d&amp;c_uniq_tag=YFm9ut7VaCyc8Dtw-1n3ILD14uZzrdaYng9CAcDsxg4&amp;type=video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20" y="3722255"/>
            <a:ext cx="2484580" cy="251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4070" y="735315"/>
            <a:ext cx="5315375" cy="11479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2561" y="4442691"/>
            <a:ext cx="11059860" cy="75738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«Лягушка»                                                        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 descr="Артикуляционное упражнение &quot;Лягуш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0" y="2756727"/>
            <a:ext cx="3071680" cy="146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1" descr="Артикуляционное упражнение &quot;Маля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26" y="2756727"/>
            <a:ext cx="3078539" cy="146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14" y="2815345"/>
            <a:ext cx="1904216" cy="14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79" y="2827997"/>
            <a:ext cx="1823442" cy="139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2" y="2201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«Летим на самолёте»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66" y="1514761"/>
            <a:ext cx="7122634" cy="3057237"/>
          </a:xfrm>
        </p:spPr>
      </p:pic>
      <p:pic>
        <p:nvPicPr>
          <p:cNvPr id="1026" name="Picture 2" descr="https://kartinkin.net/uploads/posts/2022-03/1647121115_3-kartinkin-net-p-samoletiki-kartinki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69" y="3255817"/>
            <a:ext cx="2355828" cy="16196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1847273" y="5329382"/>
            <a:ext cx="622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Улыбнуться. Широко открыть рот, кончик языка поднять и поставить на бугорки за верхними зубами. Погудеть как самолёт Л-Л-Л-Л-Л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2 -0.20972 L 0.2112 -0.20949 C 0.21342 -0.21064 0.21576 -0.21111 0.21797 -0.2125 C 0.21876 -0.21296 0.21941 -0.21435 0.22019 -0.21504 C 0.22123 -0.2162 0.22214 -0.21713 0.22331 -0.21782 C 0.22527 -0.21898 0.2293 -0.2206 0.2293 -0.22037 C 0.23438 -0.22963 0.22852 -0.22037 0.23464 -0.22592 C 0.24506 -0.23518 0.23243 -0.2287 0.24597 -0.23402 C 0.24805 -0.23356 0.25001 -0.23333 0.25209 -0.23263 C 0.25391 -0.23194 0.2556 -0.23078 0.2573 -0.22986 C 0.2586 -0.22939 0.2599 -0.22916 0.2612 -0.2287 C 0.26185 -0.22777 0.26264 -0.22685 0.26342 -0.22592 C 0.26446 -0.22453 0.26537 -0.22314 0.26641 -0.22176 C 0.26745 -0.22083 0.26849 -0.22013 0.26954 -0.21921 C 0.27032 -0.21828 0.27097 -0.21736 0.27175 -0.21643 C 0.27435 -0.21388 0.27448 -0.21388 0.27709 -0.2125 C 0.27735 -0.21111 0.27735 -0.20949 0.27787 -0.20833 C 0.2793 -0.20509 0.28047 -0.20601 0.2823 -0.20439 C 0.28321 -0.2037 0.28386 -0.20254 0.28464 -0.20162 C 0.28516 -0.19976 0.28568 -0.19814 0.2862 -0.19629 C 0.28646 -0.1949 0.28646 -0.19351 0.28685 -0.19213 C 0.28751 -0.19074 0.28842 -0.18958 0.2892 -0.18819 C 0.29167 -0.175 0.28764 -0.19375 0.29219 -0.18148 C 0.29284 -0.17986 0.29271 -0.17777 0.29297 -0.17615 C 0.29323 -0.17476 0.29349 -0.17338 0.29376 -0.17199 C 0.29402 -0.17013 0.29402 -0.16828 0.29454 -0.16666 C 0.2948 -0.16504 0.29805 -0.15787 0.29831 -0.15717 C 0.29857 -0.15578 0.2987 -0.15439 0.29896 -0.15324 C 0.29948 -0.15162 0.30027 -0.15069 0.30053 -0.14907 C 0.30131 -0.1456 0.30209 -0.13842 0.30209 -0.13819 C 0.30287 -0.12129 0.30378 -0.1081 0.30352 -0.08981 C 0.30339 -0.07453 0.30287 -0.05926 0.30209 -0.04398 C 0.30183 -0.04027 0.30118 -0.0368 0.30053 -0.03333 C 0.2987 -0.02199 0.29896 -0.02361 0.29675 -0.01574 C 0.29623 -0.01226 0.29584 -0.00856 0.29519 -0.00509 C 0.29467 -0.00231 0.29506 0.00139 0.29376 0.00301 L 0.29141 0.00579 C 0.28868 0.0132 0.29076 0.00903 0.28386 0.01528 L 0.28386 0.01551 C 0.28086 0.02061 0.28269 0.01875 0.27852 0.02061 C 0.27826 0.02199 0.27839 0.02385 0.27787 0.02454 C 0.27696 0.0257 0.27579 0.02547 0.27474 0.02593 C 0.27396 0.02639 0.27331 0.02686 0.27253 0.02732 C 0.27175 0.02824 0.2711 0.02987 0.27019 0.0301 C 0.26498 0.03079 0.26472 0.02917 0.2612 0.02732 C 0.26016 0.02686 0.25912 0.02639 0.25808 0.02593 C 0.2573 0.025 0.25652 0.02431 0.25586 0.02338 C 0.25417 0.0213 0.25235 0.01829 0.25053 0.01644 C 0.24961 0.01551 0.24857 0.01482 0.24753 0.01389 C 0.24506 0.0007 0.24909 0.01922 0.24454 0.00718 C 0.24389 0.00556 0.24428 0.00324 0.24376 0.00162 C 0.24323 -4.07407E-6 0.24219 -0.00092 0.24141 -0.00231 C 0.24115 -0.00416 0.24141 -0.00625 0.24063 -0.00763 C 0.23477 -0.02037 0.24011 0.00047 0.2362 -0.01574 C 0.23581 -0.01713 0.23581 -0.01851 0.23542 -0.0199 C 0.23451 -0.02268 0.2323 -0.02801 0.2323 -0.02777 C 0.23191 -0.03148 0.23126 -0.03495 0.23086 -0.03865 C 0.23047 -0.04189 0.23047 -0.04513 0.23008 -0.04814 C 0.22969 -0.05046 0.22904 -0.05254 0.22852 -0.05486 C 0.22878 -0.06921 0.22865 -0.08356 0.2293 -0.09791 C 0.22943 -0.10162 0.23034 -0.10509 0.23086 -0.10879 C 0.23269 -0.12176 0.23047 -0.10555 0.2323 -0.12083 C 0.23256 -0.12268 0.23269 -0.12453 0.23308 -0.12615 C 0.23347 -0.12801 0.23412 -0.12986 0.23464 -0.13171 C 0.23516 -0.13379 0.23568 -0.13611 0.2362 -0.13842 C 0.23646 -0.13958 0.23672 -0.14097 0.23685 -0.14236 C 0.23724 -0.14421 0.23698 -0.14629 0.23764 -0.14768 C 0.23816 -0.14884 0.2392 -0.14861 0.23998 -0.14907 C 0.24024 -0.15046 0.2405 -0.15185 0.24063 -0.15324 C 0.24102 -0.15486 0.24089 -0.15694 0.24141 -0.15856 C 0.24193 -0.15995 0.24297 -0.16041 0.24376 -0.16134 C 0.24428 -0.1625 0.24454 -0.16412 0.24519 -0.16527 C 0.24584 -0.16643 0.24688 -0.16666 0.24753 -0.16805 C 0.24805 -0.16921 0.24779 -0.17083 0.24831 -0.17199 C 0.24883 -0.17338 0.24987 -0.17361 0.25053 -0.17476 C 0.25678 -0.18588 0.25066 -0.17801 0.25586 -0.18426 C 0.25665 -0.18819 0.25652 -0.18865 0.25808 -0.19213 C 0.25886 -0.19375 0.25977 -0.19467 0.26042 -0.19629 C 0.2612 -0.19838 0.26211 -0.20393 0.26342 -0.20578 C 0.26433 -0.20694 0.26537 -0.2074 0.26641 -0.20833 C 0.26693 -0.20972 0.26719 -0.21157 0.26797 -0.2125 C 0.26928 -0.21388 0.27253 -0.21504 0.27253 -0.21481 C 0.27592 -0.21921 0.27618 -0.22037 0.2793 -0.22176 C 0.2806 -0.22245 0.28191 -0.22268 0.28308 -0.22314 C 0.28386 -0.22407 0.28451 -0.22546 0.28542 -0.22592 C 0.28568 -0.22615 0.29389 -0.2287 0.29597 -0.22986 C 0.30248 -0.23379 0.29714 -0.23217 0.30508 -0.23541 C 0.31381 -0.23888 0.3056 -0.23449 0.31342 -0.23796 C 0.31876 -0.24051 0.31185 -0.23842 0.31954 -0.24213 C 0.32097 -0.24282 0.32253 -0.24282 0.32396 -0.24351 C 0.32501 -0.24375 0.32605 -0.24421 0.32709 -0.24467 C 0.33594 -0.24421 0.3448 -0.24421 0.35352 -0.24351 C 0.3543 -0.24328 0.35508 -0.24259 0.35586 -0.24213 C 0.35691 -0.2412 0.35782 -0.24027 0.35886 -0.23935 C 0.35938 -0.23796 0.35964 -0.23634 0.36042 -0.23541 C 0.36107 -0.23449 0.36198 -0.23449 0.36264 -0.23402 C 0.36368 -0.2331 0.36459 -0.23194 0.36563 -0.23125 C 0.36719 -0.23032 0.36876 -0.22939 0.37019 -0.2287 C 0.37097 -0.22824 0.37175 -0.22754 0.37253 -0.22731 C 0.37631 -0.22546 0.37461 -0.22638 0.37787 -0.22453 C 0.37852 -0.22361 0.3793 -0.22245 0.38008 -0.22176 C 0.3823 -0.22013 0.38477 -0.21967 0.38685 -0.21782 C 0.39063 -0.21458 0.38881 -0.21574 0.39219 -0.21388 C 0.39245 -0.2125 0.39245 -0.21088 0.39297 -0.20972 C 0.39402 -0.2074 0.39597 -0.20648 0.39753 -0.20578 C 0.39896 -0.20393 0.40092 -0.20301 0.40209 -0.20023 C 0.403 -0.19791 0.40495 -0.19375 0.40586 -0.19097 C 0.40639 -0.18912 0.40665 -0.18703 0.4073 -0.18541 C 0.40795 -0.18426 0.40886 -0.18379 0.40964 -0.18287 C 0.4099 -0.18101 0.40977 -0.17893 0.41042 -0.17731 C 0.41211 -0.17338 0.41641 -0.16666 0.41641 -0.16643 C 0.41784 -0.15949 0.4168 -0.16388 0.42019 -0.15463 L 0.42175 -0.15046 C 0.42409 -0.13356 0.4211 -0.15463 0.42331 -0.14097 C 0.42357 -0.13935 0.42357 -0.13726 0.42396 -0.13564 C 0.42435 -0.13426 0.42501 -0.13287 0.42553 -0.13171 L 0.42709 -0.12361 C 0.42735 -0.12222 0.42748 -0.12083 0.42787 -0.11944 L 0.4293 -0.11273 C 0.42904 -0.08634 0.4293 -0.05972 0.42852 -0.03333 C 0.42852 -0.02963 0.42774 -0.02592 0.42709 -0.02245 C 0.42631 -0.01828 0.42618 -0.01736 0.42474 -0.01319 C 0.42383 -0.01041 0.42279 -0.00763 0.42175 -0.00509 C 0.42123 -0.0037 0.42097 -0.00185 0.42019 -0.00092 L 0.41797 0.00162 C 0.41745 0.00348 0.41693 0.00533 0.41641 0.00718 C 0.41615 0.00834 0.41628 0.01019 0.41563 0.01112 C 0.41511 0.01227 0.4142 0.01204 0.41342 0.0125 C 0.41185 0.01436 0.41029 0.01598 0.40886 0.01783 C 0.40782 0.01922 0.40704 0.02084 0.40586 0.02199 C 0.40287 0.02454 0.39974 0.02616 0.39675 0.02871 L 0.39376 0.03149 C 0.39063 0.03102 0.38764 0.03102 0.38464 0.0301 C 0.38347 0.02963 0.38073 0.02454 0.38008 0.02338 C 0.37956 0.02199 0.3793 0.02037 0.37852 0.01922 C 0.37774 0.01806 0.37644 0.01783 0.37553 0.01644 C 0.37357 0.01366 0.37162 0.01088 0.37019 0.00718 C 0.36967 0.00579 0.36941 0.00417 0.36876 0.00301 C 0.3681 0.00186 0.36719 0.00139 0.36641 0.00047 C 0.36511 -0.00926 0.36654 -0.00115 0.3642 -0.00902 C 0.3642 -0.00879 0.36107 -0.02129 0.35964 -0.02384 C 0.35899 -0.025 0.35808 -0.02569 0.3573 -0.02662 C 0.35782 -0.04051 0.35821 -0.05439 0.35886 -0.06828 C 0.35899 -0.07106 0.35912 -0.07384 0.35964 -0.07638 C 0.3599 -0.07801 0.36068 -0.07893 0.3612 -0.08032 C 0.36446 -0.09213 0.3612 -0.08217 0.36342 -0.09259 C 0.36381 -0.09444 0.36446 -0.09606 0.36498 -0.09791 C 0.3655 -0.10208 0.36576 -0.10601 0.36641 -0.10995 C 0.3668 -0.1125 0.36758 -0.11458 0.36797 -0.11689 C 0.36889 -0.12222 0.36928 -0.12777 0.37019 -0.13287 C 0.37045 -0.13426 0.37084 -0.13564 0.37097 -0.13703 C 0.37149 -0.14027 0.3724 -0.14814 0.37331 -0.15046 C 0.37383 -0.15185 0.37448 -0.15301 0.37474 -0.15463 C 0.37566 -0.15856 0.37631 -0.1625 0.37709 -0.16666 L 0.37787 -0.1706 C 0.378 -0.17199 0.37813 -0.17361 0.37852 -0.17476 L 0.38165 -0.18287 C 0.38347 -0.19236 0.38086 -0.18148 0.38464 -0.18958 C 0.38529 -0.19097 0.38555 -0.19328 0.3862 -0.1949 C 0.38711 -0.19814 0.38881 -0.20138 0.38998 -0.20439 C 0.3905 -0.20578 0.39102 -0.20694 0.39141 -0.20833 C 0.3918 -0.20972 0.39167 -0.21134 0.39219 -0.2125 C 0.39297 -0.21412 0.39428 -0.21504 0.39519 -0.21643 C 0.39571 -0.21828 0.39584 -0.2206 0.39675 -0.22176 C 0.39753 -0.22314 0.39883 -0.22245 0.39974 -0.22314 C 0.40066 -0.22384 0.40131 -0.225 0.40209 -0.22592 C 0.40534 -0.22916 0.40521 -0.22847 0.40886 -0.23125 C 0.4099 -0.23217 0.41081 -0.23333 0.41185 -0.23402 C 0.4129 -0.23472 0.41394 -0.23472 0.41498 -0.23541 C 0.41602 -0.23611 0.4168 -0.2375 0.41797 -0.23796 C 0.42045 -0.23888 0.42305 -0.23888 0.42553 -0.23935 C 0.42631 -0.23981 0.42709 -0.24027 0.42787 -0.24074 C 0.43112 -0.24236 0.43021 -0.24143 0.43308 -0.24351 C 0.43438 -0.24421 0.43555 -0.2456 0.43685 -0.24606 C 0.43946 -0.24699 0.44193 -0.24676 0.44454 -0.24745 C 0.44571 -0.24768 0.44701 -0.24838 0.44831 -0.24884 C 0.45326 -0.24791 0.45834 -0.24745 0.46342 -0.24606 C 0.46381 -0.24606 0.47553 -0.24143 0.47631 -0.24074 C 0.48047 -0.23703 0.47826 -0.23842 0.48308 -0.23657 C 0.48751 -0.23287 0.48555 -0.23402 0.49141 -0.23125 C 0.49349 -0.23032 0.49753 -0.2287 0.49753 -0.22847 C 0.49805 -0.22731 0.49844 -0.22569 0.49909 -0.22453 C 0.49961 -0.22338 0.50053 -0.22268 0.50131 -0.22176 C 0.50222 -0.22083 0.50326 -0.2199 0.5043 -0.21921 C 0.50586 -0.21805 0.50808 -0.21713 0.50964 -0.21643 C 0.51016 -0.21504 0.51042 -0.21342 0.5112 -0.2125 C 0.51198 -0.21134 0.51316 -0.21157 0.5142 -0.21111 C 0.51628 -0.20995 0.51745 -0.20902 0.51954 -0.20694 C 0.52305 -0.20347 0.52058 -0.20532 0.52409 -0.20023 C 0.52474 -0.1993 0.52553 -0.19861 0.52631 -0.19768 C 0.52735 -0.1949 0.52878 -0.19259 0.5293 -0.18958 C 0.52995 -0.18634 0.53008 -0.18402 0.53165 -0.18148 C 0.5323 -0.18032 0.53308 -0.17963 0.53386 -0.1787 C 0.53412 -0.17708 0.53425 -0.175 0.53464 -0.17338 C 0.53659 -0.16527 0.53698 -0.16435 0.5392 -0.15856 C 0.54154 -0.14166 0.53855 -0.16273 0.54076 -0.14907 C 0.54102 -0.14745 0.54115 -0.14537 0.54141 -0.14375 C 0.5418 -0.14189 0.54245 -0.14004 0.54297 -0.13842 C 0.5448 -0.1199 0.54376 -0.12847 0.54597 -0.11273 C 0.54623 -0.11088 0.54649 -0.10902 0.54675 -0.1074 L 0.54909 -0.09513 L 0.55053 -0.08726 C 0.55105 -0.08541 0.55157 -0.08356 0.55209 -0.08171 C 0.55391 -0.07407 0.55144 -0.08148 0.5543 -0.07361 C 0.55482 -0.06921 0.55573 -0.06481 0.55586 -0.06018 C 0.55599 -0.05509 0.55417 -0.03912 0.55352 -0.03472 C 0.55235 -0.02569 0.55313 -0.02777 0.54974 -0.02384 C 0.54922 -0.02199 0.5487 -0.02037 0.54831 -0.01851 C 0.54792 -0.01713 0.54805 -0.01551 0.54753 -0.01435 C 0.54701 -0.01319 0.54597 -0.01273 0.54519 -0.0118 C 0.54349 -0.00254 0.54584 -0.0125 0.54219 -0.00509 C 0.53724 0.0051 0.54154 0.00162 0.53685 0.0044 C 0.53542 0.00625 0.53334 0.00903 0.53165 0.00973 C 0.52917 0.01112 0.52657 0.01158 0.52409 0.0125 C 0.52097 0.01204 0.51797 0.01227 0.51498 0.01112 C 0.51264 0.01042 0.50808 0.00718 0.50808 0.00741 C 0.50665 0.00533 0.50508 0.00371 0.50352 0.00162 C 0.50261 0.00047 0.50157 -0.00092 0.50053 -0.00231 C 0.49909 -0.00416 0.49727 -0.00532 0.49597 -0.00763 C 0.4931 -0.01296 0.49467 -0.01064 0.49141 -0.01435 C 0.48685 -0.03078 0.49271 -0.01064 0.48842 -0.02384 C 0.4879 -0.02569 0.48751 -0.02754 0.48685 -0.02916 C 0.48633 -0.03078 0.48529 -0.03171 0.48464 -0.03333 C 0.48399 -0.03449 0.4836 -0.03588 0.48308 -0.03726 C 0.48282 -0.03865 0.48256 -0.04004 0.4823 -0.04143 C 0.48204 -0.04305 0.48204 -0.04513 0.48165 -0.04676 C 0.48126 -0.04814 0.4806 -0.04953 0.48008 -0.05069 C 0.47956 -0.05393 0.47904 -0.05694 0.47852 -0.06018 C 0.478 -0.06388 0.47735 -0.07152 0.47709 -0.075 C 0.47735 -0.08263 0.47735 -0.09027 0.47787 -0.09791 C 0.478 -0.10162 0.47878 -0.10509 0.4793 -0.10879 C 0.47956 -0.11041 0.47982 -0.11226 0.48008 -0.11412 C 0.48034 -0.11666 0.48112 -0.12338 0.48165 -0.12615 C 0.48373 -0.13726 0.48269 -0.1287 0.48386 -0.13842 C 0.48425 -0.14166 0.48477 -0.14722 0.48542 -0.15046 C 0.48607 -0.15416 0.48711 -0.1574 0.48764 -0.16134 C 0.4879 -0.16273 0.48868 -0.17152 0.4892 -0.17338 C 0.48959 -0.17476 0.49024 -0.17615 0.49063 -0.17731 C 0.49141 -0.18101 0.49232 -0.1875 0.49376 -0.19097 C 0.49441 -0.19236 0.49519 -0.19351 0.49597 -0.1949 C 0.49623 -0.19676 0.49636 -0.19861 0.49675 -0.20023 C 0.49714 -0.20185 0.49779 -0.20301 0.49831 -0.20439 C 0.49948 -0.20717 0.50105 -0.21064 0.50209 -0.21388 C 0.50261 -0.21551 0.50287 -0.21759 0.50352 -0.21921 C 0.50417 -0.22037 0.50508 -0.22083 0.50586 -0.22176 C 0.51237 -0.23032 0.50573 -0.22222 0.5112 -0.2287 C 0.51159 -0.22986 0.51185 -0.23194 0.51264 -0.23263 C 0.51459 -0.23426 0.51667 -0.23449 0.51876 -0.23541 C 0.52448 -0.23796 0.52071 -0.23657 0.53008 -0.23796 C 0.53451 -0.24328 0.53086 -0.23981 0.5392 -0.24213 C 0.54024 -0.24236 0.54115 -0.24305 0.54219 -0.24351 C 0.54519 -0.24444 0.54844 -0.24444 0.55131 -0.24606 C 0.55287 -0.24699 0.5543 -0.24814 0.55586 -0.24884 C 0.55704 -0.2493 0.56797 -0.25138 0.56876 -0.25138 C 0.57409 -0.25115 0.5793 -0.25092 0.58464 -0.25023 C 0.58568 -0.25 0.58672 -0.2493 0.58764 -0.24884 C 0.5892 -0.24791 0.59219 -0.24606 0.59219 -0.24583 C 0.59376 -0.24421 0.59493 -0.2412 0.59675 -0.24074 C 0.59909 -0.24004 0.60391 -0.23912 0.60586 -0.23657 C 0.60665 -0.23588 0.6073 -0.23472 0.60808 -0.23402 C 0.61029 -0.2324 0.6129 -0.2324 0.61498 -0.22986 C 0.6181 -0.22615 0.61641 -0.22801 0.62019 -0.22453 C 0.62071 -0.22314 0.6211 -0.22152 0.62175 -0.2206 C 0.6224 -0.21967 0.62331 -0.2199 0.62409 -0.21921 C 0.62514 -0.21805 0.62618 -0.21666 0.62709 -0.21504 C 0.63529 -0.20185 0.62943 -0.20902 0.63464 -0.20301 C 0.6349 -0.20162 0.63503 -0.20023 0.63542 -0.19907 C 0.63685 -0.19398 0.63711 -0.19537 0.6392 -0.19097 C 0.63972 -0.18958 0.64024 -0.18819 0.64076 -0.1868 C 0.64245 -0.17731 0.63998 -0.18819 0.64376 -0.18009 C 0.64675 -0.17384 0.64376 -0.17592 0.64675 -0.1706 C 0.6474 -0.16944 0.64831 -0.16898 0.64909 -0.16805 C 0.64948 -0.1662 0.65014 -0.16435 0.65053 -0.1625 C 0.6517 -0.15763 0.65118 -0.15463 0.6543 -0.15046 L 0.65743 -0.14652 C 0.65756 -0.14421 0.65769 -0.14189 0.65808 -0.13981 C 0.65873 -0.13634 0.66003 -0.13333 0.6612 -0.13032 L 0.66264 -0.12222 C 0.6629 -0.12083 0.66329 -0.11944 0.66342 -0.11805 C 0.66368 -0.11643 0.66381 -0.11458 0.6642 -0.11273 C 0.66459 -0.11041 0.66524 -0.10833 0.66576 -0.10601 C 0.66784 -0.08541 0.66771 -0.09259 0.66641 -0.06689 C 0.66602 -0.0574 0.66524 -0.04444 0.66342 -0.03472 C 0.66316 -0.03333 0.66303 -0.03194 0.66264 -0.03055 C 0.66224 -0.0287 0.66172 -0.02708 0.6612 -0.02523 C 0.66094 -0.02245 0.66068 -0.0199 0.66042 -0.01713 C 0.66016 -0.01574 0.66016 -0.01412 0.65964 -0.01319 C 0.65886 -0.01134 0.65756 -0.01064 0.65665 -0.00902 C 0.65157 -4.07407E-6 0.65886 -0.00949 0.65287 -0.00231 C 0.65235 -0.00092 0.65209 0.00093 0.65131 0.00162 C 0.64948 0.00348 0.64519 0.0044 0.64519 0.00463 C 0.64454 0.00533 0.64389 0.00649 0.64297 0.00718 C 0.63503 0.01227 0.63165 0.00926 0.62175 0.00857 C 0.62123 0.00834 0.61667 0.00695 0.61576 0.00579 C 0.61485 0.00463 0.61433 0.00301 0.61342 0.00162 C 0.61198 -0.00023 0.60886 -0.0037 0.60886 -0.00347 C 0.6086 -0.00509 0.60847 -0.00648 0.60808 -0.00763 C 0.60704 -0.01134 0.60599 -0.01273 0.6043 -0.01574 C 0.60339 -0.02083 0.60261 -0.02407 0.60209 -0.02916 C 0.6017 -0.03194 0.6017 -0.03472 0.60131 -0.03726 C 0.60092 -0.03935 0.60014 -0.04074 0.59974 -0.04282 C 0.59922 -0.04583 0.59883 -0.04907 0.59831 -0.05208 C 0.59857 -0.06527 0.59844 -0.07824 0.59909 -0.0912 C 0.59922 -0.0949 0.60014 -0.09838 0.60053 -0.10208 C 0.60131 -0.10763 0.60118 -0.10902 0.60209 -0.11412 C 0.60248 -0.11689 0.60313 -0.11944 0.60352 -0.12222 C 0.60417 -0.12615 0.60456 -0.13032 0.60508 -0.13426 C 0.6056 -0.13796 0.60612 -0.14143 0.60665 -0.14513 C 0.60691 -0.14722 0.60704 -0.14953 0.60743 -0.15185 C 0.60756 -0.1537 0.60795 -0.15532 0.60808 -0.15717 C 0.60834 -0.15949 0.6086 -0.1618 0.60886 -0.16388 C 0.61211 -0.18888 0.60912 -0.1662 0.6112 -0.1787 C 0.61251 -0.18726 0.61107 -0.18125 0.61342 -0.18958 C 0.61368 -0.19259 0.61381 -0.19583 0.6142 -0.19907 C 0.61433 -0.20092 0.61524 -0.20625 0.61576 -0.20833 C 0.61615 -0.21018 0.61667 -0.21203 0.61719 -0.21388 C 0.61771 -0.21527 0.6181 -0.21666 0.61876 -0.21782 C 0.62136 -0.22361 0.62045 -0.22083 0.62409 -0.22453 C 0.62566 -0.22615 0.62683 -0.22916 0.62852 -0.22986 C 0.62956 -0.23032 0.6306 -0.23078 0.63165 -0.23125 C 0.63347 -0.23194 0.63659 -0.23287 0.63842 -0.23402 C 0.63972 -0.23472 0.64089 -0.23588 0.64219 -0.23657 C 0.64558 -0.23865 0.64662 -0.23796 0.65053 -0.23935 C 0.65261 -0.24004 0.65456 -0.24166 0.65665 -0.24213 C 0.65886 -0.24259 0.6612 -0.24282 0.66342 -0.24351 C 0.67474 -0.24652 0.66771 -0.24467 0.67331 -0.24745 C 0.67995 -0.25092 0.67318 -0.24699 0.67852 -0.25023 C 0.68282 -0.24976 0.68711 -0.24953 0.69141 -0.24884 C 0.69245 -0.24861 0.69349 -0.24791 0.69454 -0.24745 C 0.70313 -0.24398 0.69389 -0.24814 0.70131 -0.24467 C 0.70652 -0.23865 0.70417 -0.24051 0.70808 -0.23796 L 0.71264 -0.23263 C 0.71342 -0.23171 0.7142 -0.23101 0.71498 -0.22986 C 0.71862 -0.225 0.7168 -0.22662 0.72019 -0.22453 C 0.72527 -0.21551 0.7198 -0.22407 0.72474 -0.21921 C 0.72474 -0.21898 0.73047 -0.2125 0.73165 -0.21111 C 0.73243 -0.21018 0.73308 -0.20902 0.73386 -0.20833 L 0.7362 -0.20694 C 0.73998 -0.19328 0.73477 -0.20995 0.74076 -0.19768 C 0.74141 -0.19606 0.74154 -0.19398 0.74219 -0.19213 C 0.74284 -0.19074 0.74376 -0.18958 0.74454 -0.18819 C 0.74506 -0.18703 0.74545 -0.18541 0.74597 -0.18426 C 0.74805 -0.17291 0.74662 -0.17847 0.75053 -0.16805 L 0.75209 -0.16388 C 0.75235 -0.16226 0.75248 -0.16018 0.75287 -0.15856 C 0.75326 -0.15671 0.75404 -0.15509 0.7543 -0.15324 C 0.75508 -0.1493 0.75534 -0.14513 0.75586 -0.14097 C 0.75612 -0.13888 0.75639 -0.13657 0.75665 -0.13426 C 0.75678 -0.1324 0.75717 -0.13078 0.75743 -0.12893 C 0.75769 -0.12662 0.75769 -0.1243 0.75808 -0.12222 C 0.75847 -0.12037 0.75912 -0.11851 0.75964 -0.11689 C 0.76237 -0.09282 0.76003 -0.11041 0.76185 -0.0993 C 0.76251 -0.09606 0.76277 -0.09282 0.76342 -0.08981 C 0.76381 -0.08796 0.76446 -0.08634 0.76498 -0.08449 C 0.76524 -0.0831 0.7655 -0.08171 0.76576 -0.08032 C 0.76641 -0.07592 0.76667 -0.07291 0.76719 -0.06828 C 0.76693 -0.06018 0.76706 -0.05208 0.76641 -0.04398 C 0.76628 -0.0412 0.76459 -0.03588 0.76342 -0.03333 C 0.76277 -0.03171 0.76185 -0.03078 0.7612 -0.02916 C 0.76055 -0.02801 0.76016 -0.02662 0.75964 -0.02523 C 0.75886 -0.02338 0.75808 -0.02176 0.75743 -0.0199 C 0.75691 -0.01851 0.75652 -0.01689 0.75586 -0.01574 C 0.75443 -0.01365 0.75274 -0.01226 0.75131 -0.01041 C 0.74909 -0.00717 0.74727 -0.00254 0.74454 -0.00092 C 0.74297 -4.07407E-6 0.74141 0.0007 0.73998 0.00162 C 0.73868 0.00255 0.73751 0.00371 0.7362 0.0044 C 0.73373 0.00556 0.73112 0.00625 0.72852 0.00718 C 0.72761 0.00741 0.72657 0.00811 0.72553 0.00857 C 0.72123 0.00811 0.71693 0.0088 0.71264 0.00718 C 0.71172 0.00672 0.71185 0.00417 0.7112 0.00301 C 0.7099 0.00093 0.7073 -0.00092 0.70586 -0.00231 C 0.70508 -0.00301 0.7043 -0.00416 0.70352 -0.00509 C 0.69857 -0.01828 0.70157 -0.01551 0.69675 -0.01851 C 0.69571 -0.02129 0.69362 -0.02662 0.69297 -0.02916 C 0.68985 -0.04143 0.69336 -0.03379 0.6892 -0.04143 C 0.68659 -0.05532 0.68803 -0.04976 0.68542 -0.05879 C 0.68594 -0.07592 0.6862 -0.09305 0.68685 -0.10995 C 0.68698 -0.11088 0.6879 -0.12176 0.68842 -0.12361 C 0.68894 -0.12546 0.68998 -0.12708 0.69076 -0.12893 C 0.69154 -0.13101 0.69232 -0.13333 0.69297 -0.13564 C 0.69467 -0.14189 0.69376 -0.14166 0.69597 -0.14652 C 0.69805 -0.15092 0.69844 -0.14953 0.69974 -0.15463 C 0.70066 -0.15763 0.70105 -0.16111 0.70209 -0.16388 C 0.70261 -0.16551 0.70365 -0.16643 0.7043 -0.16805 C 0.71016 -0.18032 0.69974 -0.16134 0.70886 -0.17731 C 0.70964 -0.18171 0.70977 -0.18333 0.71185 -0.1868 C 0.71407 -0.19027 0.71693 -0.19236 0.71876 -0.19629 C 0.7211 -0.20162 0.72162 -0.2037 0.72474 -0.20694 C 0.72553 -0.20787 0.72631 -0.20787 0.72709 -0.20833 C 0.72787 -0.20902 0.72852 -0.21018 0.7293 -0.21111 C 0.72982 -0.2125 0.73021 -0.21388 0.73086 -0.21504 C 0.73152 -0.2162 0.7323 -0.21713 0.73308 -0.21782 C 0.73698 -0.22176 0.7362 -0.2206 0.74141 -0.22176 C 0.74271 -0.22268 0.74402 -0.22384 0.74519 -0.22453 C 0.74779 -0.22615 0.7504 -0.22685 0.75287 -0.2287 C 0.75443 -0.22963 0.75586 -0.23148 0.75743 -0.23263 C 0.75886 -0.23379 0.7629 -0.23472 0.7642 -0.23541 C 0.77331 -0.23981 0.76381 -0.23703 0.77474 -0.23935 C 0.77852 -0.24166 0.77826 -0.24166 0.78386 -0.24351 C 0.78438 -0.24351 0.7849 -0.24351 0.78542 -0.24351 L 0.78698 -0.24467 L 0.7862 -0.2446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6" y="534169"/>
            <a:ext cx="7620719" cy="10729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 ПОДРУЖИ ЗВУКИ»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1235" y="2272146"/>
            <a:ext cx="84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88065" y="3341253"/>
            <a:ext cx="69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4364" y="4655127"/>
            <a:ext cx="5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4364" y="5854691"/>
            <a:ext cx="5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9835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6" y="2173172"/>
            <a:ext cx="1337685" cy="9922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6" y="4522512"/>
            <a:ext cx="1337685" cy="9922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7" y="5727181"/>
            <a:ext cx="1337685" cy="9922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7" y="3317844"/>
            <a:ext cx="1337685" cy="9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3 0.01482 L 0.06693 0.01412 C 0.06915 0.01412 0.07149 0.01343 0.0737 0.01181 C 0.075 0.00995 0.07631 0.00648 0.07774 0.00463 C 0.07878 0.00278 0.07995 0.00232 0.08112 0.00116 C 0.08191 -0.00116 0.08243 -0.00417 0.08321 -0.00602 C 0.08477 -0.00949 0.08959 -0.01181 0.09063 -0.0125 C 0.09063 -0.01296 0.09883 -0.02662 0.09883 -0.02731 L 0.10222 -0.03032 C 0.103 -0.03264 0.10352 -0.03495 0.1043 -0.03681 C 0.1086 -0.04676 0.10951 -0.04375 0.11459 -0.04745 C 0.11589 -0.04792 0.11719 -0.04907 0.11862 -0.05093 C 0.11954 -0.05139 0.12045 -0.05393 0.12136 -0.0544 C 0.1306 -0.05625 0.13998 -0.05671 0.14935 -0.05787 L 0.2405 -0.0544 L 0.54987 -0.04745 L 0.57787 -0.04028 C 0.58191 -0.03912 0.57943 -0.03542 0.58334 -0.03032 C 0.58477 -0.02778 0.58646 -0.02778 0.58816 -0.02662 C 0.58907 -0.02546 0.58985 -0.02431 0.59076 -0.02315 C 0.59193 -0.02199 0.5931 -0.02083 0.59415 -0.01968 C 0.59558 -0.01829 0.59701 -0.01782 0.59831 -0.01597 C 0.59896 -0.01551 0.59974 -0.01296 0.6004 -0.0125 C 0.60404 -0.00949 0.60769 -0.00833 0.61133 -0.00602 C 0.61693 -0.00116 0.61146 -0.00255 0.61615 -0.00255 L 0.61615 -0.00301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1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06 -0.00046 L 0.07006 -0.0007 C 0.07357 -0.00093 0.07709 -0.00093 0.0806 -0.00185 C 0.08282 -0.00232 0.08516 -0.00394 0.08763 -0.00417 L 0.09818 -0.00556 C 0.10573 -0.00833 0.09961 -0.00648 0.11303 -0.0081 C 0.13724 -0.01111 0.10066 -0.00857 0.15482 -0.01065 L 0.58803 -0.00949 C 0.58933 -0.00949 0.59037 -0.00741 0.59154 -0.00671 C 0.59271 -0.00625 0.59388 -0.00602 0.59519 -0.00556 C 0.59584 -0.00417 0.59636 -0.00255 0.59727 -0.00185 C 0.59896 -0.0007 0.60105 -0.00116 0.60287 -0.00046 C 0.60391 -0.00023 0.60469 0.00069 0.60573 0.00092 C 0.61068 0.00116 0.61563 0.00092 0.62071 0.00092 L 0.62071 0.00069 L 0.62071 -0.00301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0.00232 L 0.06615 0.00209 L 0.12188 0.00162 C 0.12409 0.00162 0.12618 0.00139 0.12839 0.00116 C 0.1349 -0.00046 0.12474 -0.00069 0.13386 -0.00092 L 0.20821 -0.00208 C 0.23829 -0.00347 0.20534 -0.00208 0.25834 -0.00324 C 0.26394 -0.00347 0.26928 -0.0037 0.27474 -0.00393 L 0.46563 -0.0044 L 0.59792 -0.00393 C 0.6004 -0.0037 0.60261 -0.00277 0.60495 -0.00254 C 0.61498 -0.00185 0.61016 -0.00208 0.61928 -0.00208 L 0.61928 -0.00208 L 0.61771 -0.00092 " pathEditMode="relative" rAng="0" ptsTypes="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71 -0.00232 L 0.07071 -0.00255 C 0.08256 -0.00347 0.07318 -0.00278 0.09115 -0.00371 C 0.10196 -0.00417 0.10144 -0.00417 0.11107 -0.0051 C 0.12409 -0.00857 0.11472 -0.00648 0.14102 -0.00695 L 0.17097 -0.00764 L 0.20651 -0.00903 C 0.21029 -0.00926 0.21407 -0.00949 0.21784 -0.00972 L 0.24349 -0.01111 C 0.24896 -0.01227 0.24675 -0.01204 0.2556 -0.0125 L 0.28907 -0.01366 L 0.3168 -0.01435 L 0.35026 -0.01505 C 0.35665 -0.01528 0.36303 -0.01574 0.36941 -0.01574 L 0.62006 -0.01574 L 0.62006 -0.01574 L 0.61928 -0.01574 " pathEditMode="relative" rAng="0" ptsTypes="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1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436" y="424873"/>
            <a:ext cx="8202612" cy="10144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слова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слогом   -ЛА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648" y="2108200"/>
            <a:ext cx="8534400" cy="36152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img0.liveinternet.ru/images/attach/c/0/118/548/118548188_volk_nog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95" y="1734898"/>
            <a:ext cx="2272783" cy="16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etclipart.com/pp/m/155-1552459_manos-png-imagenes-de-manos-infant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79" y="3890001"/>
            <a:ext cx="2250062" cy="18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88/2b/f8/882bf8dd8ebed7a6955bc83ea0d3397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" y="1404090"/>
            <a:ext cx="2102717" cy="20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ezar.ru/upload/iblock/7ff/l2ua9rw1kj8nwltkp2s3tofvesdtb5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71" y="4406690"/>
            <a:ext cx="2020887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ddflowers.ru/thumb/McPhd5EqG46w3qfqjIojEQ/450r450/1345730/0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51" y="1664062"/>
            <a:ext cx="2448096" cy="17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zeleniymir.org/wp-content/uploads/2019/04/Lastochka-43-1024x9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27" y="4130802"/>
            <a:ext cx="2269893" cy="19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573" y="279127"/>
            <a:ext cx="7940419" cy="12419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слова со слогом   -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s://msk.atann.ru/upload/shop_3/1/6/0/item_160941/shop_items_catalog_image16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6" y="1521082"/>
            <a:ext cx="2467350" cy="18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ity53.ru/files/b98/b98b18893f01e06f0d75c7f897610a7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8298" y="3982062"/>
            <a:ext cx="2231923" cy="22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9competition.msk.ru/image/catalog/1_fractal/1614533085_22-p-loshad-na-belom-fone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25" y="1221017"/>
            <a:ext cx="2756691" cy="198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kartinkin.net/uploads/posts/2022-03/1647875030_33-kartinkin-net-p-kartinki-lodki-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reviews.123rf.com/images/tribalium123/tribalium1231505/tribalium123150500085/39881377-wooden-bo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2" y="1643138"/>
            <a:ext cx="2994334" cy="19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https://yt3.ggpht.com/ytc/AMLnZu8gwCKVy8MXCcbBR7RPPJY8R0IwQ1CW2H0RuOr0=s900-c-k-c0x00ffffff-no-r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yt3.ggpht.com/ytc/AMLnZu8gwCKVy8MXCcbBR7RPPJY8R0IwQ1CW2H0RuOr0=s900-c-k-c0x00ffffff-no-rj"/>
          <p:cNvSpPr>
            <a:spLocks noChangeAspect="1" noChangeArrowheads="1"/>
          </p:cNvSpPr>
          <p:nvPr/>
        </p:nvSpPr>
        <p:spPr bwMode="auto">
          <a:xfrm>
            <a:off x="10580532" y="6777477"/>
            <a:ext cx="68016" cy="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cdn.vseinstrumenti.ru/images/goods/ruchnoy-instrument/udarno-rychazhnyj/218791/1000x1000/51135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7" y="4444896"/>
            <a:ext cx="2064060" cy="20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investopedia.com/thmb/9QXYxexW_NBCwnZ5XWI8EqqNAkY=/4368x2912/filters:fill(auto,1)/golden-hay-heap-isolated-on-white-183767412-3866afdceed5492fb75647dd9d3f47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89" y="4147207"/>
            <a:ext cx="2734096" cy="21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240" y="353961"/>
            <a:ext cx="7472516" cy="90456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слова со слогом   -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atherineasquithgallery.com/uploads/posts/2021-03/1614577368_4-p-luk-na-belom-fon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4" y="1484671"/>
            <a:ext cx="2601247" cy="21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alinina-ds1-kusa.educhel.ru/uploads/40800/40703/section/974664/depositphotos_221416484-stock-illustration-puddle-liquid-vector-cartoon-sty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88" y="1370877"/>
            <a:ext cx="2529336" cy="21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nogo-optiki.ru/image/cache/catalog/products/a4c/IMGa4c164b55dac2976eea19ea7254c60d4-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22" y="4168687"/>
            <a:ext cx="2400810" cy="2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ihi.ru/pics/2020/12/17/75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0" y="3937947"/>
            <a:ext cx="2453021" cy="24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hudo-prirody.com/uploads/posts/2021-08/1628424323_154-p-beluga-riba-zhivaya-foto-1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83" y="4168687"/>
            <a:ext cx="2585885" cy="19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f2.ppt-online.org/files2/slide/m/mfwcRDWievFNkP2T1CrOt4J3LGBpd6YgEA5hXHnUs/slid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83" y="1582866"/>
            <a:ext cx="2756792" cy="20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871" y="658762"/>
            <a:ext cx="7085012" cy="7275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Произнеси слова со слогом   -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webpulse.imgsmail.ru/imgpreview?mb=webpulse&amp;key=pulse_cabinet-image-5cb47aa8-8a9a-4276-984f-726d0f3056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3" y="1678680"/>
            <a:ext cx="1829260" cy="18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lomaster.club/uploads/posts/2021-11/1637788376_78-flomaster-club-p-gubi-risunok-dlya-detei-detskie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68" y="1553807"/>
            <a:ext cx="2132711" cy="19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humbs.dreamstime.com/b/%D0%BC%D0%B8%D0%BB%D1%8B%D0%B9-%D1%80%D0%B5%D0%B1%D0%B5%D0%BD%D0%BE%D0%BA-%D0%BA%D0%BE%D1%8D%D1%84%D1%84%D0%B8%D1%86%D0%B8%D0%B5%D0%BD%D1%82-%D0%BC%D0%BB%D0%B0%D0%B4%D0%B5%D0%BD%D1%87%D0%B5%D1%81%D0%BA%D0%BE%D0%B9-%D1%81%D0%BC%D0%B5%D1%80%D1%82%D0%BD%D0%BE%D1%81%D1%82%D0%B8-%D0%B2-%D0%B3%D0%BE%D0%BB%D1%83%D0%B1%D0%BE%D0%B9-%D0%BE%D0%B4%D0%B5%D0%B6%D0%B4%D0%B5-%D1%81-193230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68" y="4411628"/>
            <a:ext cx="1605692" cy="210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221e5f6c1bfa83070a824d2b0cd4a7bb_l-5248434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544" y="1280644"/>
            <a:ext cx="1924127" cy="191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dn.skidka-msk.ru/images/prodacts/sourse/17277/17277320_vilyi-sadovyie-lux-4-zubtsa-s-cherenkom-lux-too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89" y="4184440"/>
            <a:ext cx="2337032" cy="19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thumbs.dreamstime.com/b/%D0%BA%D1%80%D0%B0%D1%81%D0%BD%D1%8B%D0%B5-%D0%B2%D0%BE%D0%BB%D1%8B%D0%BD%D0%BA%D0%B8-%D0%B7%D0%BD%D0%B0%D1%87%D0%BE%D0%BA-%D1%81%D1%82%D0%B8%D0%BB%D1%8C-%D1%88%D0%B0%D1%80%D0%B6%D0%B0-1210027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27" y="4184440"/>
            <a:ext cx="2185559" cy="21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593" y="0"/>
            <a:ext cx="7370148" cy="8909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Один- много»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063" y="1258529"/>
            <a:ext cx="10052613" cy="41983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слова: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Образец: лапа- лапы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Лампочка-...........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Ласточка-............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Лампа-.......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Лодка-.......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Ложка-......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Лошадь-......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Лопата-......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Лупа-.......</a:t>
            </a:r>
          </a:p>
          <a:p>
            <a:pPr marL="0" indent="0">
              <a:buNone/>
            </a:pPr>
            <a:r>
              <a:rPr lang="ru-RU" sz="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Лужа-.......</a:t>
            </a:r>
          </a:p>
          <a:p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2271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203</Words>
  <Application>Microsoft Office PowerPoint</Application>
  <PresentationFormat>Широкоэкранный</PresentationFormat>
  <Paragraphs>38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             «Лягушка»                                                         «МаЛЯР»                                                            «ПаРУС»</vt:lpstr>
      <vt:lpstr>Упражнение «Летим на самолёте»</vt:lpstr>
      <vt:lpstr>Упражнение « ПОДРУЖИ ЗВУКИ»</vt:lpstr>
      <vt:lpstr>Произнеси слова со слогом   -ЛА</vt:lpstr>
      <vt:lpstr>Произнеси слова со слогом   -Ло</vt:lpstr>
      <vt:lpstr>Произнеси слова со слогом   -Лу</vt:lpstr>
      <vt:lpstr>Произнеси слова со слогом   -Лы</vt:lpstr>
      <vt:lpstr>Игра « Один- много»</vt:lpstr>
      <vt:lpstr>Карточка для домашнего задания</vt:lpstr>
      <vt:lpstr>МОЛОДЕЦ!!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asdusha андрей</dc:creator>
  <cp:lastModifiedBy>asdusha андрей</cp:lastModifiedBy>
  <cp:revision>22</cp:revision>
  <dcterms:created xsi:type="dcterms:W3CDTF">2023-01-23T08:36:07Z</dcterms:created>
  <dcterms:modified xsi:type="dcterms:W3CDTF">2023-01-31T08:54:29Z</dcterms:modified>
</cp:coreProperties>
</file>