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C1D0E-F3BD-437B-AFB7-3D5C6CD796A8}" v="55" dt="2024-02-24T18:50:16.497"/>
    <p1510:client id="{3E683DE1-1669-4C4C-B7D4-59E610783092}" v="628" dt="2024-02-24T18:24:1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7E73F-83FE-40B6-A01C-20BE1C4843E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DC2B7B-41E5-4721-A3B1-5BBD60D57607}">
      <dgm:prSet phldrT="[Текст]" phldr="0"/>
      <dgm:spPr/>
      <dgm:t>
        <a:bodyPr/>
        <a:lstStyle/>
        <a:p>
          <a:r>
            <a:rPr lang="ru-RU" b="1" dirty="0">
              <a:latin typeface="Times New Roman"/>
              <a:cs typeface="Times New Roman"/>
            </a:rPr>
            <a:t>Концептуальность</a:t>
          </a:r>
          <a:endParaRPr lang="ru-RU" b="1" dirty="0"/>
        </a:p>
      </dgm:t>
    </dgm:pt>
    <dgm:pt modelId="{A2EA9B82-B919-47CA-821A-598EC6861CD7}" type="parTrans" cxnId="{2605AA81-DEF8-4DC0-BAD8-E52D37F562EB}">
      <dgm:prSet/>
      <dgm:spPr/>
      <dgm:t>
        <a:bodyPr/>
        <a:lstStyle/>
        <a:p>
          <a:endParaRPr lang="ru-RU"/>
        </a:p>
      </dgm:t>
    </dgm:pt>
    <dgm:pt modelId="{52A9AA9D-FE90-4994-9739-D31552D8ED22}" type="sibTrans" cxnId="{2605AA81-DEF8-4DC0-BAD8-E52D37F562EB}">
      <dgm:prSet/>
      <dgm:spPr/>
      <dgm:t>
        <a:bodyPr/>
        <a:lstStyle/>
        <a:p>
          <a:endParaRPr lang="ru-RU"/>
        </a:p>
      </dgm:t>
    </dgm:pt>
    <dgm:pt modelId="{A6341545-F7B0-47EA-98B0-D64F924B9F1F}">
      <dgm:prSet phldrT="[Текст]" phldr="0"/>
      <dgm:spPr/>
      <dgm:t>
        <a:bodyPr/>
        <a:lstStyle/>
        <a:p>
          <a:r>
            <a:rPr lang="ru-RU" b="1" dirty="0">
              <a:latin typeface="Times New Roman"/>
              <a:cs typeface="Times New Roman"/>
            </a:rPr>
            <a:t>Системность</a:t>
          </a:r>
          <a:endParaRPr lang="ru-RU" b="1" dirty="0"/>
        </a:p>
      </dgm:t>
    </dgm:pt>
    <dgm:pt modelId="{66DAE5A5-D1E1-46D8-AB5A-ECAA12C7D362}" type="parTrans" cxnId="{F1A80CFC-4C3B-48D0-8DD0-2ADF0D8CCFC9}">
      <dgm:prSet/>
      <dgm:spPr/>
      <dgm:t>
        <a:bodyPr/>
        <a:lstStyle/>
        <a:p>
          <a:endParaRPr lang="ru-RU"/>
        </a:p>
      </dgm:t>
    </dgm:pt>
    <dgm:pt modelId="{4186B87D-C8CF-462B-A5EC-E44ECB25BB9F}" type="sibTrans" cxnId="{F1A80CFC-4C3B-48D0-8DD0-2ADF0D8CCFC9}">
      <dgm:prSet/>
      <dgm:spPr/>
      <dgm:t>
        <a:bodyPr/>
        <a:lstStyle/>
        <a:p>
          <a:endParaRPr lang="ru-RU"/>
        </a:p>
      </dgm:t>
    </dgm:pt>
    <dgm:pt modelId="{BFECEAC1-E89B-4291-B3D0-9BA04431E9A5}">
      <dgm:prSet phldrT="[Текст]" phldr="0"/>
      <dgm:spPr/>
      <dgm:t>
        <a:bodyPr/>
        <a:lstStyle/>
        <a:p>
          <a:r>
            <a:rPr lang="ru-RU" b="1" dirty="0">
              <a:latin typeface="Times New Roman"/>
              <a:cs typeface="Times New Roman"/>
            </a:rPr>
            <a:t>Управляемость</a:t>
          </a:r>
          <a:endParaRPr lang="ru-RU" b="1" dirty="0"/>
        </a:p>
      </dgm:t>
    </dgm:pt>
    <dgm:pt modelId="{804A1252-3EF8-45FC-A221-2738F44BD338}" type="parTrans" cxnId="{6A145A47-461F-40F2-9E94-86F5710671F3}">
      <dgm:prSet/>
      <dgm:spPr/>
      <dgm:t>
        <a:bodyPr/>
        <a:lstStyle/>
        <a:p>
          <a:endParaRPr lang="ru-RU"/>
        </a:p>
      </dgm:t>
    </dgm:pt>
    <dgm:pt modelId="{081402DF-A274-47A7-8EF2-5F72EC0C9759}" type="sibTrans" cxnId="{6A145A47-461F-40F2-9E94-86F5710671F3}">
      <dgm:prSet/>
      <dgm:spPr/>
      <dgm:t>
        <a:bodyPr/>
        <a:lstStyle/>
        <a:p>
          <a:endParaRPr lang="ru-RU"/>
        </a:p>
      </dgm:t>
    </dgm:pt>
    <dgm:pt modelId="{EE09EC0C-C8E7-49E5-902B-6280C1F89539}">
      <dgm:prSet phldrT="[Текст]" phldr="0"/>
      <dgm:spPr/>
      <dgm:t>
        <a:bodyPr/>
        <a:lstStyle/>
        <a:p>
          <a:r>
            <a:rPr lang="ru-RU" b="1" dirty="0">
              <a:latin typeface="Times New Roman"/>
              <a:cs typeface="Times New Roman"/>
            </a:rPr>
            <a:t>Эффективность</a:t>
          </a:r>
          <a:endParaRPr lang="ru-RU" b="1" dirty="0"/>
        </a:p>
      </dgm:t>
    </dgm:pt>
    <dgm:pt modelId="{DA5D5FCF-F3B2-4C8B-ADF5-1874871B8AC2}" type="parTrans" cxnId="{6C8A6CF1-94F1-421F-B55B-FE5D799F7F17}">
      <dgm:prSet/>
      <dgm:spPr/>
      <dgm:t>
        <a:bodyPr/>
        <a:lstStyle/>
        <a:p>
          <a:endParaRPr lang="ru-RU"/>
        </a:p>
      </dgm:t>
    </dgm:pt>
    <dgm:pt modelId="{04640899-D609-49B9-8F28-150CEF8A1CE9}" type="sibTrans" cxnId="{6C8A6CF1-94F1-421F-B55B-FE5D799F7F17}">
      <dgm:prSet/>
      <dgm:spPr/>
      <dgm:t>
        <a:bodyPr/>
        <a:lstStyle/>
        <a:p>
          <a:endParaRPr lang="ru-RU"/>
        </a:p>
      </dgm:t>
    </dgm:pt>
    <dgm:pt modelId="{75812249-6C8A-4BEF-AA17-0A9E6BD9EA3A}">
      <dgm:prSet phldrT="[Текст]" phldr="0"/>
      <dgm:spPr/>
      <dgm:t>
        <a:bodyPr/>
        <a:lstStyle/>
        <a:p>
          <a:r>
            <a:rPr lang="ru-RU" b="1" dirty="0">
              <a:latin typeface="Times New Roman"/>
              <a:cs typeface="Times New Roman"/>
            </a:rPr>
            <a:t>Воспроизводимость</a:t>
          </a:r>
          <a:endParaRPr lang="ru-RU" b="1" dirty="0"/>
        </a:p>
      </dgm:t>
    </dgm:pt>
    <dgm:pt modelId="{3CD0BE0D-8BF9-4BEF-A6B2-3D206CFF31C2}" type="parTrans" cxnId="{96EA4C38-D86D-4991-B669-EE858D1DBA10}">
      <dgm:prSet/>
      <dgm:spPr/>
      <dgm:t>
        <a:bodyPr/>
        <a:lstStyle/>
        <a:p>
          <a:endParaRPr lang="ru-RU"/>
        </a:p>
      </dgm:t>
    </dgm:pt>
    <dgm:pt modelId="{0DEB982A-389B-4851-A470-F9EFC4B81436}" type="sibTrans" cxnId="{96EA4C38-D86D-4991-B669-EE858D1DBA10}">
      <dgm:prSet/>
      <dgm:spPr/>
      <dgm:t>
        <a:bodyPr/>
        <a:lstStyle/>
        <a:p>
          <a:endParaRPr lang="ru-RU"/>
        </a:p>
      </dgm:t>
    </dgm:pt>
    <dgm:pt modelId="{6D6AAE41-D18A-46F3-BE00-3E5E5F0A71FC}" type="pres">
      <dgm:prSet presAssocID="{CBF7E73F-83FE-40B6-A01C-20BE1C4843EB}" presName="cycle" presStyleCnt="0">
        <dgm:presLayoutVars>
          <dgm:dir val="rev"/>
          <dgm:resizeHandles val="exact"/>
        </dgm:presLayoutVars>
      </dgm:prSet>
      <dgm:spPr/>
    </dgm:pt>
    <dgm:pt modelId="{16B729EF-15E5-409F-95F8-34056415667B}" type="pres">
      <dgm:prSet presAssocID="{41DC2B7B-41E5-4721-A3B1-5BBD60D57607}" presName="node" presStyleLbl="node1" presStyleIdx="0" presStyleCnt="5">
        <dgm:presLayoutVars>
          <dgm:bulletEnabled val="1"/>
        </dgm:presLayoutVars>
      </dgm:prSet>
      <dgm:spPr/>
    </dgm:pt>
    <dgm:pt modelId="{FAA3BE42-0ABE-4D8E-ACCC-350A90838E25}" type="pres">
      <dgm:prSet presAssocID="{52A9AA9D-FE90-4994-9739-D31552D8ED22}" presName="sibTrans" presStyleLbl="sibTrans2D1" presStyleIdx="0" presStyleCnt="5"/>
      <dgm:spPr/>
    </dgm:pt>
    <dgm:pt modelId="{6D5E1783-1D40-469B-B5CA-9F08EB1856A0}" type="pres">
      <dgm:prSet presAssocID="{52A9AA9D-FE90-4994-9739-D31552D8ED22}" presName="connectorText" presStyleLbl="sibTrans2D1" presStyleIdx="0" presStyleCnt="5"/>
      <dgm:spPr/>
    </dgm:pt>
    <dgm:pt modelId="{0F4884C8-BFA5-4B83-B62A-822E0F5F5ECD}" type="pres">
      <dgm:prSet presAssocID="{A6341545-F7B0-47EA-98B0-D64F924B9F1F}" presName="node" presStyleLbl="node1" presStyleIdx="1" presStyleCnt="5">
        <dgm:presLayoutVars>
          <dgm:bulletEnabled val="1"/>
        </dgm:presLayoutVars>
      </dgm:prSet>
      <dgm:spPr/>
    </dgm:pt>
    <dgm:pt modelId="{DF916355-F41E-43D7-B67A-1BA32196DBD5}" type="pres">
      <dgm:prSet presAssocID="{4186B87D-C8CF-462B-A5EC-E44ECB25BB9F}" presName="sibTrans" presStyleLbl="sibTrans2D1" presStyleIdx="1" presStyleCnt="5"/>
      <dgm:spPr/>
    </dgm:pt>
    <dgm:pt modelId="{CAD8F4B9-EC1D-42CA-B482-B1537F4804ED}" type="pres">
      <dgm:prSet presAssocID="{4186B87D-C8CF-462B-A5EC-E44ECB25BB9F}" presName="connectorText" presStyleLbl="sibTrans2D1" presStyleIdx="1" presStyleCnt="5"/>
      <dgm:spPr/>
    </dgm:pt>
    <dgm:pt modelId="{C2025B92-4227-4A72-BD7F-FDF0F94CFD77}" type="pres">
      <dgm:prSet presAssocID="{BFECEAC1-E89B-4291-B3D0-9BA04431E9A5}" presName="node" presStyleLbl="node1" presStyleIdx="2" presStyleCnt="5">
        <dgm:presLayoutVars>
          <dgm:bulletEnabled val="1"/>
        </dgm:presLayoutVars>
      </dgm:prSet>
      <dgm:spPr/>
    </dgm:pt>
    <dgm:pt modelId="{D93DC290-5ACF-4DCF-B2FC-8EBC5F6681DD}" type="pres">
      <dgm:prSet presAssocID="{081402DF-A274-47A7-8EF2-5F72EC0C9759}" presName="sibTrans" presStyleLbl="sibTrans2D1" presStyleIdx="2" presStyleCnt="5"/>
      <dgm:spPr/>
    </dgm:pt>
    <dgm:pt modelId="{327A0833-2DAF-413E-A688-9359DF0B9E15}" type="pres">
      <dgm:prSet presAssocID="{081402DF-A274-47A7-8EF2-5F72EC0C9759}" presName="connectorText" presStyleLbl="sibTrans2D1" presStyleIdx="2" presStyleCnt="5"/>
      <dgm:spPr/>
    </dgm:pt>
    <dgm:pt modelId="{6B84F7C5-969E-4A0A-B109-5E0750AE666C}" type="pres">
      <dgm:prSet presAssocID="{EE09EC0C-C8E7-49E5-902B-6280C1F89539}" presName="node" presStyleLbl="node1" presStyleIdx="3" presStyleCnt="5">
        <dgm:presLayoutVars>
          <dgm:bulletEnabled val="1"/>
        </dgm:presLayoutVars>
      </dgm:prSet>
      <dgm:spPr/>
    </dgm:pt>
    <dgm:pt modelId="{7ACCC547-25BE-4B0C-9A9A-21AC0F404497}" type="pres">
      <dgm:prSet presAssocID="{04640899-D609-49B9-8F28-150CEF8A1CE9}" presName="sibTrans" presStyleLbl="sibTrans2D1" presStyleIdx="3" presStyleCnt="5"/>
      <dgm:spPr/>
    </dgm:pt>
    <dgm:pt modelId="{00560775-B0A8-40C2-B8CF-B0A81B9CE8AA}" type="pres">
      <dgm:prSet presAssocID="{04640899-D609-49B9-8F28-150CEF8A1CE9}" presName="connectorText" presStyleLbl="sibTrans2D1" presStyleIdx="3" presStyleCnt="5"/>
      <dgm:spPr/>
    </dgm:pt>
    <dgm:pt modelId="{746F6385-40E1-41F2-9CC6-5B03CB7F57C0}" type="pres">
      <dgm:prSet presAssocID="{75812249-6C8A-4BEF-AA17-0A9E6BD9EA3A}" presName="node" presStyleLbl="node1" presStyleIdx="4" presStyleCnt="5">
        <dgm:presLayoutVars>
          <dgm:bulletEnabled val="1"/>
        </dgm:presLayoutVars>
      </dgm:prSet>
      <dgm:spPr/>
    </dgm:pt>
    <dgm:pt modelId="{303FDAAA-2812-44F0-B0E3-75A44989F80A}" type="pres">
      <dgm:prSet presAssocID="{0DEB982A-389B-4851-A470-F9EFC4B81436}" presName="sibTrans" presStyleLbl="sibTrans2D1" presStyleIdx="4" presStyleCnt="5"/>
      <dgm:spPr/>
    </dgm:pt>
    <dgm:pt modelId="{652D661A-7208-49F7-89BE-F11F9A836993}" type="pres">
      <dgm:prSet presAssocID="{0DEB982A-389B-4851-A470-F9EFC4B81436}" presName="connectorText" presStyleLbl="sibTrans2D1" presStyleIdx="4" presStyleCnt="5"/>
      <dgm:spPr/>
    </dgm:pt>
  </dgm:ptLst>
  <dgm:cxnLst>
    <dgm:cxn modelId="{C8F3AD0B-192B-4CA8-A2EE-FFBD953D36BC}" type="presOf" srcId="{4186B87D-C8CF-462B-A5EC-E44ECB25BB9F}" destId="{CAD8F4B9-EC1D-42CA-B482-B1537F4804ED}" srcOrd="1" destOrd="0" presId="urn:microsoft.com/office/officeart/2005/8/layout/cycle2"/>
    <dgm:cxn modelId="{4810C017-A4F8-4E02-87E2-457573D1BD4A}" type="presOf" srcId="{04640899-D609-49B9-8F28-150CEF8A1CE9}" destId="{00560775-B0A8-40C2-B8CF-B0A81B9CE8AA}" srcOrd="1" destOrd="0" presId="urn:microsoft.com/office/officeart/2005/8/layout/cycle2"/>
    <dgm:cxn modelId="{2D46E420-57E4-417B-9075-DD62710DBA9A}" type="presOf" srcId="{081402DF-A274-47A7-8EF2-5F72EC0C9759}" destId="{327A0833-2DAF-413E-A688-9359DF0B9E15}" srcOrd="1" destOrd="0" presId="urn:microsoft.com/office/officeart/2005/8/layout/cycle2"/>
    <dgm:cxn modelId="{B4CEA92B-77F1-4A3B-A370-D4B207F9F973}" type="presOf" srcId="{41DC2B7B-41E5-4721-A3B1-5BBD60D57607}" destId="{16B729EF-15E5-409F-95F8-34056415667B}" srcOrd="0" destOrd="0" presId="urn:microsoft.com/office/officeart/2005/8/layout/cycle2"/>
    <dgm:cxn modelId="{05758C32-F92F-499C-9760-C7AEA463DD1B}" type="presOf" srcId="{BFECEAC1-E89B-4291-B3D0-9BA04431E9A5}" destId="{C2025B92-4227-4A72-BD7F-FDF0F94CFD77}" srcOrd="0" destOrd="0" presId="urn:microsoft.com/office/officeart/2005/8/layout/cycle2"/>
    <dgm:cxn modelId="{96EA4C38-D86D-4991-B669-EE858D1DBA10}" srcId="{CBF7E73F-83FE-40B6-A01C-20BE1C4843EB}" destId="{75812249-6C8A-4BEF-AA17-0A9E6BD9EA3A}" srcOrd="4" destOrd="0" parTransId="{3CD0BE0D-8BF9-4BEF-A6B2-3D206CFF31C2}" sibTransId="{0DEB982A-389B-4851-A470-F9EFC4B81436}"/>
    <dgm:cxn modelId="{7B30E639-4902-4E0D-9476-05D45CCB1B11}" type="presOf" srcId="{081402DF-A274-47A7-8EF2-5F72EC0C9759}" destId="{D93DC290-5ACF-4DCF-B2FC-8EBC5F6681DD}" srcOrd="0" destOrd="0" presId="urn:microsoft.com/office/officeart/2005/8/layout/cycle2"/>
    <dgm:cxn modelId="{5FEFC13E-F018-464B-B5BE-7E6BD6B2E10C}" type="presOf" srcId="{0DEB982A-389B-4851-A470-F9EFC4B81436}" destId="{652D661A-7208-49F7-89BE-F11F9A836993}" srcOrd="1" destOrd="0" presId="urn:microsoft.com/office/officeart/2005/8/layout/cycle2"/>
    <dgm:cxn modelId="{0A4DC05F-B138-4798-BF6D-EE01E598CF47}" type="presOf" srcId="{4186B87D-C8CF-462B-A5EC-E44ECB25BB9F}" destId="{DF916355-F41E-43D7-B67A-1BA32196DBD5}" srcOrd="0" destOrd="0" presId="urn:microsoft.com/office/officeart/2005/8/layout/cycle2"/>
    <dgm:cxn modelId="{ACE42E64-596E-487A-995A-EB2A594442BB}" type="presOf" srcId="{52A9AA9D-FE90-4994-9739-D31552D8ED22}" destId="{FAA3BE42-0ABE-4D8E-ACCC-350A90838E25}" srcOrd="0" destOrd="0" presId="urn:microsoft.com/office/officeart/2005/8/layout/cycle2"/>
    <dgm:cxn modelId="{6A145A47-461F-40F2-9E94-86F5710671F3}" srcId="{CBF7E73F-83FE-40B6-A01C-20BE1C4843EB}" destId="{BFECEAC1-E89B-4291-B3D0-9BA04431E9A5}" srcOrd="2" destOrd="0" parTransId="{804A1252-3EF8-45FC-A221-2738F44BD338}" sibTransId="{081402DF-A274-47A7-8EF2-5F72EC0C9759}"/>
    <dgm:cxn modelId="{D2EDE069-081B-45B9-BECE-40A1FD054B39}" type="presOf" srcId="{52A9AA9D-FE90-4994-9739-D31552D8ED22}" destId="{6D5E1783-1D40-469B-B5CA-9F08EB1856A0}" srcOrd="1" destOrd="0" presId="urn:microsoft.com/office/officeart/2005/8/layout/cycle2"/>
    <dgm:cxn modelId="{4F85D652-EFB4-4EDC-8168-5D83F3407BE8}" type="presOf" srcId="{75812249-6C8A-4BEF-AA17-0A9E6BD9EA3A}" destId="{746F6385-40E1-41F2-9CC6-5B03CB7F57C0}" srcOrd="0" destOrd="0" presId="urn:microsoft.com/office/officeart/2005/8/layout/cycle2"/>
    <dgm:cxn modelId="{2605AA81-DEF8-4DC0-BAD8-E52D37F562EB}" srcId="{CBF7E73F-83FE-40B6-A01C-20BE1C4843EB}" destId="{41DC2B7B-41E5-4721-A3B1-5BBD60D57607}" srcOrd="0" destOrd="0" parTransId="{A2EA9B82-B919-47CA-821A-598EC6861CD7}" sibTransId="{52A9AA9D-FE90-4994-9739-D31552D8ED22}"/>
    <dgm:cxn modelId="{34DACB83-2D38-49B5-A633-B4E0C4EA4EE8}" type="presOf" srcId="{04640899-D609-49B9-8F28-150CEF8A1CE9}" destId="{7ACCC547-25BE-4B0C-9A9A-21AC0F404497}" srcOrd="0" destOrd="0" presId="urn:microsoft.com/office/officeart/2005/8/layout/cycle2"/>
    <dgm:cxn modelId="{F7064EAB-0646-45B2-8DA9-447DBF20A562}" type="presOf" srcId="{CBF7E73F-83FE-40B6-A01C-20BE1C4843EB}" destId="{6D6AAE41-D18A-46F3-BE00-3E5E5F0A71FC}" srcOrd="0" destOrd="0" presId="urn:microsoft.com/office/officeart/2005/8/layout/cycle2"/>
    <dgm:cxn modelId="{1CE960C4-51BC-459F-9E80-4470E5B05056}" type="presOf" srcId="{A6341545-F7B0-47EA-98B0-D64F924B9F1F}" destId="{0F4884C8-BFA5-4B83-B62A-822E0F5F5ECD}" srcOrd="0" destOrd="0" presId="urn:microsoft.com/office/officeart/2005/8/layout/cycle2"/>
    <dgm:cxn modelId="{2EDE29D3-4BCD-4D94-AADA-18CC746DC0EB}" type="presOf" srcId="{0DEB982A-389B-4851-A470-F9EFC4B81436}" destId="{303FDAAA-2812-44F0-B0E3-75A44989F80A}" srcOrd="0" destOrd="0" presId="urn:microsoft.com/office/officeart/2005/8/layout/cycle2"/>
    <dgm:cxn modelId="{662A66E1-5A9D-4BE2-A9E5-9FB53E96595C}" type="presOf" srcId="{EE09EC0C-C8E7-49E5-902B-6280C1F89539}" destId="{6B84F7C5-969E-4A0A-B109-5E0750AE666C}" srcOrd="0" destOrd="0" presId="urn:microsoft.com/office/officeart/2005/8/layout/cycle2"/>
    <dgm:cxn modelId="{6C8A6CF1-94F1-421F-B55B-FE5D799F7F17}" srcId="{CBF7E73F-83FE-40B6-A01C-20BE1C4843EB}" destId="{EE09EC0C-C8E7-49E5-902B-6280C1F89539}" srcOrd="3" destOrd="0" parTransId="{DA5D5FCF-F3B2-4C8B-ADF5-1874871B8AC2}" sibTransId="{04640899-D609-49B9-8F28-150CEF8A1CE9}"/>
    <dgm:cxn modelId="{F1A80CFC-4C3B-48D0-8DD0-2ADF0D8CCFC9}" srcId="{CBF7E73F-83FE-40B6-A01C-20BE1C4843EB}" destId="{A6341545-F7B0-47EA-98B0-D64F924B9F1F}" srcOrd="1" destOrd="0" parTransId="{66DAE5A5-D1E1-46D8-AB5A-ECAA12C7D362}" sibTransId="{4186B87D-C8CF-462B-A5EC-E44ECB25BB9F}"/>
    <dgm:cxn modelId="{FE5FCD86-E849-4025-82DE-4613AE010021}" type="presParOf" srcId="{6D6AAE41-D18A-46F3-BE00-3E5E5F0A71FC}" destId="{16B729EF-15E5-409F-95F8-34056415667B}" srcOrd="0" destOrd="0" presId="urn:microsoft.com/office/officeart/2005/8/layout/cycle2"/>
    <dgm:cxn modelId="{FFE4BE1D-AA16-44E9-B500-C1799A143E45}" type="presParOf" srcId="{6D6AAE41-D18A-46F3-BE00-3E5E5F0A71FC}" destId="{FAA3BE42-0ABE-4D8E-ACCC-350A90838E25}" srcOrd="1" destOrd="0" presId="urn:microsoft.com/office/officeart/2005/8/layout/cycle2"/>
    <dgm:cxn modelId="{7DA0488C-F944-4616-85F0-763066889D01}" type="presParOf" srcId="{FAA3BE42-0ABE-4D8E-ACCC-350A90838E25}" destId="{6D5E1783-1D40-469B-B5CA-9F08EB1856A0}" srcOrd="0" destOrd="0" presId="urn:microsoft.com/office/officeart/2005/8/layout/cycle2"/>
    <dgm:cxn modelId="{7F0F8D43-BFFA-4349-A29E-A842D55C7FB2}" type="presParOf" srcId="{6D6AAE41-D18A-46F3-BE00-3E5E5F0A71FC}" destId="{0F4884C8-BFA5-4B83-B62A-822E0F5F5ECD}" srcOrd="2" destOrd="0" presId="urn:microsoft.com/office/officeart/2005/8/layout/cycle2"/>
    <dgm:cxn modelId="{3F43C2CD-6CA3-406C-8E99-40FEE968254F}" type="presParOf" srcId="{6D6AAE41-D18A-46F3-BE00-3E5E5F0A71FC}" destId="{DF916355-F41E-43D7-B67A-1BA32196DBD5}" srcOrd="3" destOrd="0" presId="urn:microsoft.com/office/officeart/2005/8/layout/cycle2"/>
    <dgm:cxn modelId="{EEF1865D-40E6-4EE0-87E3-64B2A2F43866}" type="presParOf" srcId="{DF916355-F41E-43D7-B67A-1BA32196DBD5}" destId="{CAD8F4B9-EC1D-42CA-B482-B1537F4804ED}" srcOrd="0" destOrd="0" presId="urn:microsoft.com/office/officeart/2005/8/layout/cycle2"/>
    <dgm:cxn modelId="{210871EC-DFD9-4479-AFBF-3FCBD59987B4}" type="presParOf" srcId="{6D6AAE41-D18A-46F3-BE00-3E5E5F0A71FC}" destId="{C2025B92-4227-4A72-BD7F-FDF0F94CFD77}" srcOrd="4" destOrd="0" presId="urn:microsoft.com/office/officeart/2005/8/layout/cycle2"/>
    <dgm:cxn modelId="{2E395FFC-E502-47C5-A6F6-E5BCC6E7328D}" type="presParOf" srcId="{6D6AAE41-D18A-46F3-BE00-3E5E5F0A71FC}" destId="{D93DC290-5ACF-4DCF-B2FC-8EBC5F6681DD}" srcOrd="5" destOrd="0" presId="urn:microsoft.com/office/officeart/2005/8/layout/cycle2"/>
    <dgm:cxn modelId="{E39F9CC9-E788-4CB5-B23D-A8DA07E2C491}" type="presParOf" srcId="{D93DC290-5ACF-4DCF-B2FC-8EBC5F6681DD}" destId="{327A0833-2DAF-413E-A688-9359DF0B9E15}" srcOrd="0" destOrd="0" presId="urn:microsoft.com/office/officeart/2005/8/layout/cycle2"/>
    <dgm:cxn modelId="{590509B8-2C07-4BE3-8BF5-E34004D3F0F7}" type="presParOf" srcId="{6D6AAE41-D18A-46F3-BE00-3E5E5F0A71FC}" destId="{6B84F7C5-969E-4A0A-B109-5E0750AE666C}" srcOrd="6" destOrd="0" presId="urn:microsoft.com/office/officeart/2005/8/layout/cycle2"/>
    <dgm:cxn modelId="{F47DD27A-C44A-4C2F-83E2-92C5939FD966}" type="presParOf" srcId="{6D6AAE41-D18A-46F3-BE00-3E5E5F0A71FC}" destId="{7ACCC547-25BE-4B0C-9A9A-21AC0F404497}" srcOrd="7" destOrd="0" presId="urn:microsoft.com/office/officeart/2005/8/layout/cycle2"/>
    <dgm:cxn modelId="{95BB7AAE-7B18-461B-A0B5-404F8CC48184}" type="presParOf" srcId="{7ACCC547-25BE-4B0C-9A9A-21AC0F404497}" destId="{00560775-B0A8-40C2-B8CF-B0A81B9CE8AA}" srcOrd="0" destOrd="0" presId="urn:microsoft.com/office/officeart/2005/8/layout/cycle2"/>
    <dgm:cxn modelId="{D6C3340A-65BE-4C2A-A913-E9C6B07D16FE}" type="presParOf" srcId="{6D6AAE41-D18A-46F3-BE00-3E5E5F0A71FC}" destId="{746F6385-40E1-41F2-9CC6-5B03CB7F57C0}" srcOrd="8" destOrd="0" presId="urn:microsoft.com/office/officeart/2005/8/layout/cycle2"/>
    <dgm:cxn modelId="{48649C2D-BEED-44DD-A211-80E92DC069D9}" type="presParOf" srcId="{6D6AAE41-D18A-46F3-BE00-3E5E5F0A71FC}" destId="{303FDAAA-2812-44F0-B0E3-75A44989F80A}" srcOrd="9" destOrd="0" presId="urn:microsoft.com/office/officeart/2005/8/layout/cycle2"/>
    <dgm:cxn modelId="{908F0817-E64B-4DB5-BFA5-CC1BDCF73CC1}" type="presParOf" srcId="{303FDAAA-2812-44F0-B0E3-75A44989F80A}" destId="{652D661A-7208-49F7-89BE-F11F9A8369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729EF-15E5-409F-95F8-34056415667B}">
      <dsp:nvSpPr>
        <dsp:cNvPr id="0" name=""/>
        <dsp:cNvSpPr/>
      </dsp:nvSpPr>
      <dsp:spPr>
        <a:xfrm>
          <a:off x="3823181" y="592"/>
          <a:ext cx="1758893" cy="1758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/>
              <a:cs typeface="Times New Roman"/>
            </a:rPr>
            <a:t>Концептуальность</a:t>
          </a:r>
          <a:endParaRPr lang="ru-RU" sz="1000" b="1" kern="1200" dirty="0"/>
        </a:p>
      </dsp:txBody>
      <dsp:txXfrm>
        <a:off x="4080765" y="258176"/>
        <a:ext cx="1243725" cy="1243725"/>
      </dsp:txXfrm>
    </dsp:sp>
    <dsp:sp modelId="{FAA3BE42-0ABE-4D8E-ACCC-350A90838E25}">
      <dsp:nvSpPr>
        <dsp:cNvPr id="0" name=""/>
        <dsp:cNvSpPr/>
      </dsp:nvSpPr>
      <dsp:spPr>
        <a:xfrm rot="8640000">
          <a:off x="3411397" y="1351562"/>
          <a:ext cx="467412" cy="59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10800000">
        <a:off x="3538231" y="1429076"/>
        <a:ext cx="327188" cy="356176"/>
      </dsp:txXfrm>
    </dsp:sp>
    <dsp:sp modelId="{0F4884C8-BFA5-4B83-B62A-822E0F5F5ECD}">
      <dsp:nvSpPr>
        <dsp:cNvPr id="0" name=""/>
        <dsp:cNvSpPr/>
      </dsp:nvSpPr>
      <dsp:spPr>
        <a:xfrm>
          <a:off x="1686727" y="1552817"/>
          <a:ext cx="1758893" cy="1758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/>
              <a:cs typeface="Times New Roman"/>
            </a:rPr>
            <a:t>Системность</a:t>
          </a:r>
          <a:endParaRPr lang="ru-RU" sz="1000" b="1" kern="1200" dirty="0"/>
        </a:p>
      </dsp:txBody>
      <dsp:txXfrm>
        <a:off x="1944311" y="1810401"/>
        <a:ext cx="1243725" cy="1243725"/>
      </dsp:txXfrm>
    </dsp:sp>
    <dsp:sp modelId="{DF916355-F41E-43D7-B67A-1BA32196DBD5}">
      <dsp:nvSpPr>
        <dsp:cNvPr id="0" name=""/>
        <dsp:cNvSpPr/>
      </dsp:nvSpPr>
      <dsp:spPr>
        <a:xfrm rot="4320000">
          <a:off x="2736406" y="3378646"/>
          <a:ext cx="467412" cy="59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784852" y="3430691"/>
        <a:ext cx="327188" cy="356176"/>
      </dsp:txXfrm>
    </dsp:sp>
    <dsp:sp modelId="{C2025B92-4227-4A72-BD7F-FDF0F94CFD77}">
      <dsp:nvSpPr>
        <dsp:cNvPr id="0" name=""/>
        <dsp:cNvSpPr/>
      </dsp:nvSpPr>
      <dsp:spPr>
        <a:xfrm>
          <a:off x="2502780" y="4064370"/>
          <a:ext cx="1758893" cy="1758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/>
              <a:cs typeface="Times New Roman"/>
            </a:rPr>
            <a:t>Управляемость</a:t>
          </a:r>
          <a:endParaRPr lang="ru-RU" sz="1000" b="1" kern="1200" dirty="0"/>
        </a:p>
      </dsp:txBody>
      <dsp:txXfrm>
        <a:off x="2760364" y="4321954"/>
        <a:ext cx="1243725" cy="1243725"/>
      </dsp:txXfrm>
    </dsp:sp>
    <dsp:sp modelId="{D93DC290-5ACF-4DCF-B2FC-8EBC5F6681DD}">
      <dsp:nvSpPr>
        <dsp:cNvPr id="0" name=""/>
        <dsp:cNvSpPr/>
      </dsp:nvSpPr>
      <dsp:spPr>
        <a:xfrm>
          <a:off x="4455693" y="4647003"/>
          <a:ext cx="467412" cy="59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4455693" y="4765728"/>
        <a:ext cx="327188" cy="356176"/>
      </dsp:txXfrm>
    </dsp:sp>
    <dsp:sp modelId="{6B84F7C5-969E-4A0A-B109-5E0750AE666C}">
      <dsp:nvSpPr>
        <dsp:cNvPr id="0" name=""/>
        <dsp:cNvSpPr/>
      </dsp:nvSpPr>
      <dsp:spPr>
        <a:xfrm>
          <a:off x="5143582" y="4064370"/>
          <a:ext cx="1758893" cy="1758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/>
              <a:cs typeface="Times New Roman"/>
            </a:rPr>
            <a:t>Эффективность</a:t>
          </a:r>
          <a:endParaRPr lang="ru-RU" sz="1000" b="1" kern="1200" dirty="0"/>
        </a:p>
      </dsp:txBody>
      <dsp:txXfrm>
        <a:off x="5401166" y="4321954"/>
        <a:ext cx="1243725" cy="1243725"/>
      </dsp:txXfrm>
    </dsp:sp>
    <dsp:sp modelId="{7ACCC547-25BE-4B0C-9A9A-21AC0F404497}">
      <dsp:nvSpPr>
        <dsp:cNvPr id="0" name=""/>
        <dsp:cNvSpPr/>
      </dsp:nvSpPr>
      <dsp:spPr>
        <a:xfrm rot="17280000">
          <a:off x="6193261" y="3403808"/>
          <a:ext cx="467412" cy="59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241707" y="3589213"/>
        <a:ext cx="327188" cy="356176"/>
      </dsp:txXfrm>
    </dsp:sp>
    <dsp:sp modelId="{746F6385-40E1-41F2-9CC6-5B03CB7F57C0}">
      <dsp:nvSpPr>
        <dsp:cNvPr id="0" name=""/>
        <dsp:cNvSpPr/>
      </dsp:nvSpPr>
      <dsp:spPr>
        <a:xfrm>
          <a:off x="5959635" y="1552817"/>
          <a:ext cx="1758893" cy="1758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/>
              <a:cs typeface="Times New Roman"/>
            </a:rPr>
            <a:t>Воспроизводимость</a:t>
          </a:r>
          <a:endParaRPr lang="ru-RU" sz="1000" b="1" kern="1200" dirty="0"/>
        </a:p>
      </dsp:txBody>
      <dsp:txXfrm>
        <a:off x="6217219" y="1810401"/>
        <a:ext cx="1243725" cy="1243725"/>
      </dsp:txXfrm>
    </dsp:sp>
    <dsp:sp modelId="{303FDAAA-2812-44F0-B0E3-75A44989F80A}">
      <dsp:nvSpPr>
        <dsp:cNvPr id="0" name=""/>
        <dsp:cNvSpPr/>
      </dsp:nvSpPr>
      <dsp:spPr>
        <a:xfrm rot="12960000">
          <a:off x="5547851" y="1367114"/>
          <a:ext cx="467412" cy="59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10800000">
        <a:off x="5674685" y="1527050"/>
        <a:ext cx="327188" cy="356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F9B1-FE9B-4E33-9AA3-D62FD0EDEAB1}" type="datetimeFigureOut">
              <a:t>24.02.2024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C1E68-C623-4189-A7DA-096D9D61B3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C1E68-C623-4189-A7DA-096D9D61B36D}" type="slidenum"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9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г. Москва 2024г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иллюстрация, рисунок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03504950-BCB0-E33D-8832-B87E49B60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" y="73"/>
            <a:ext cx="12195855" cy="68578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588" y="2067629"/>
            <a:ext cx="8561963" cy="2387600"/>
          </a:xfrm>
        </p:spPr>
        <p:txBody>
          <a:bodyPr/>
          <a:lstStyle/>
          <a:p>
            <a:r>
              <a:rPr lang="ru-RU" sz="4400" b="1" dirty="0">
                <a:latin typeface="Calibri Light"/>
                <a:cs typeface="Helvetica"/>
              </a:rPr>
              <a:t>Использование педагогических технологий в работе с дошкольниками</a:t>
            </a:r>
            <a:endParaRPr lang="ru-RU" sz="4400" b="1" dirty="0">
              <a:latin typeface="Calibri Light"/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8760" y="5010290"/>
            <a:ext cx="4311570" cy="98057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>
                <a:cs typeface="Calibri"/>
              </a:rPr>
              <a:t>Инструктор по физической культуре Ильина Елена Витальевна </a:t>
            </a:r>
          </a:p>
          <a:p>
            <a:r>
              <a:rPr lang="ru-RU" dirty="0">
                <a:cs typeface="Calibri"/>
              </a:rPr>
              <a:t>ГБОУ Школа №556 г. Москва</a:t>
            </a:r>
            <a:endParaRPr lang="ru-RU" dirty="0">
              <a:ea typeface="Calibri"/>
              <a:cs typeface="Calibri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36C67C0-0DA8-7EDC-2EDC-C1F6F043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Объект 13" descr="Изображение выглядит как Мультфильм, Человеческое лицо, Детское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371FB41-A063-11CA-E064-FE7ADF08DC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50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0E4EB-2FF8-9E33-87E9-595862774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1" y="1672201"/>
            <a:ext cx="4399131" cy="4199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b="1" err="1"/>
              <a:t>Педагогическая</a:t>
            </a:r>
            <a:r>
              <a:rPr lang="en-US" sz="2400" b="1" dirty="0"/>
              <a:t> </a:t>
            </a:r>
            <a:r>
              <a:rPr lang="en-US" sz="2400" b="1" err="1"/>
              <a:t>технология</a:t>
            </a:r>
            <a:r>
              <a:rPr lang="en-US" sz="2400" dirty="0"/>
              <a:t> - </a:t>
            </a:r>
            <a:r>
              <a:rPr lang="en-US" sz="2400" err="1"/>
              <a:t>это</a:t>
            </a:r>
            <a:r>
              <a:rPr lang="en-US" sz="2400" dirty="0"/>
              <a:t> </a:t>
            </a:r>
            <a:r>
              <a:rPr lang="en-US" sz="2400" err="1"/>
              <a:t>совокупность</a:t>
            </a:r>
            <a:r>
              <a:rPr lang="en-US" sz="2400" dirty="0"/>
              <a:t> </a:t>
            </a:r>
            <a:r>
              <a:rPr lang="en-US" sz="2400" err="1"/>
              <a:t>психолого-педагогических</a:t>
            </a:r>
            <a:r>
              <a:rPr lang="en-US" sz="2400" dirty="0"/>
              <a:t> </a:t>
            </a:r>
            <a:r>
              <a:rPr lang="en-US" sz="2400" err="1"/>
              <a:t>установок</a:t>
            </a:r>
            <a:r>
              <a:rPr lang="en-US" sz="2400" dirty="0"/>
              <a:t>, </a:t>
            </a:r>
            <a:r>
              <a:rPr lang="en-US" sz="2400" err="1"/>
              <a:t>определяющих</a:t>
            </a:r>
            <a:r>
              <a:rPr lang="en-US" sz="2400" dirty="0"/>
              <a:t> </a:t>
            </a:r>
            <a:r>
              <a:rPr lang="en-US" sz="2400" err="1"/>
              <a:t>специальный</a:t>
            </a:r>
            <a:r>
              <a:rPr lang="en-US" sz="2400" dirty="0"/>
              <a:t> </a:t>
            </a:r>
            <a:r>
              <a:rPr lang="en-US" sz="2400" err="1"/>
              <a:t>набор</a:t>
            </a:r>
            <a:r>
              <a:rPr lang="en-US" sz="2400" dirty="0"/>
              <a:t> и </a:t>
            </a:r>
            <a:r>
              <a:rPr lang="en-US" sz="2400" err="1"/>
              <a:t>компоновку</a:t>
            </a:r>
            <a:r>
              <a:rPr lang="en-US" sz="2400" dirty="0"/>
              <a:t> </a:t>
            </a:r>
            <a:r>
              <a:rPr lang="en-US" sz="2400" err="1"/>
              <a:t>форм</a:t>
            </a:r>
            <a:r>
              <a:rPr lang="en-US" sz="2400" dirty="0"/>
              <a:t>, </a:t>
            </a:r>
            <a:r>
              <a:rPr lang="en-US" sz="2400" err="1"/>
              <a:t>методов</a:t>
            </a:r>
            <a:r>
              <a:rPr lang="en-US" sz="2400" dirty="0"/>
              <a:t>, </a:t>
            </a:r>
            <a:r>
              <a:rPr lang="en-US" sz="2400" err="1"/>
              <a:t>способов</a:t>
            </a:r>
            <a:r>
              <a:rPr lang="en-US" sz="2400" dirty="0"/>
              <a:t>, </a:t>
            </a:r>
            <a:r>
              <a:rPr lang="en-US" sz="2400" err="1"/>
              <a:t>приёмов</a:t>
            </a:r>
            <a:r>
              <a:rPr lang="en-US" sz="2400" dirty="0"/>
              <a:t> </a:t>
            </a:r>
            <a:r>
              <a:rPr lang="en-US" sz="2400" err="1"/>
              <a:t>обучения</a:t>
            </a:r>
            <a:r>
              <a:rPr lang="en-US" sz="2400" dirty="0"/>
              <a:t>, </a:t>
            </a:r>
            <a:r>
              <a:rPr lang="en-US" sz="2400" err="1"/>
              <a:t>воспитательных</a:t>
            </a:r>
            <a:r>
              <a:rPr lang="en-US" sz="2400" dirty="0"/>
              <a:t> </a:t>
            </a:r>
            <a:r>
              <a:rPr lang="en-US" sz="2400" err="1"/>
              <a:t>средств</a:t>
            </a:r>
            <a:r>
              <a:rPr lang="en-US" sz="2400" dirty="0"/>
              <a:t>; </a:t>
            </a:r>
            <a:r>
              <a:rPr lang="en-US" sz="2400" err="1"/>
              <a:t>она</a:t>
            </a:r>
            <a:r>
              <a:rPr lang="en-US" sz="2400" dirty="0"/>
              <a:t> </a:t>
            </a:r>
            <a:r>
              <a:rPr lang="en-US" sz="2400" err="1"/>
              <a:t>есть</a:t>
            </a:r>
            <a:r>
              <a:rPr lang="en-US" sz="2400" dirty="0"/>
              <a:t> </a:t>
            </a:r>
            <a:r>
              <a:rPr lang="en-US" sz="2400" err="1"/>
              <a:t>организационно</a:t>
            </a:r>
            <a:r>
              <a:rPr lang="en-US" sz="2400" dirty="0"/>
              <a:t> - </a:t>
            </a:r>
            <a:r>
              <a:rPr lang="en-US" sz="2400" err="1"/>
              <a:t>методический</a:t>
            </a:r>
            <a:r>
              <a:rPr lang="en-US" sz="2400" dirty="0"/>
              <a:t> </a:t>
            </a:r>
            <a:r>
              <a:rPr lang="en-US" sz="2400" err="1"/>
              <a:t>инструментарий</a:t>
            </a:r>
            <a:r>
              <a:rPr lang="en-US" sz="2400" dirty="0"/>
              <a:t> </a:t>
            </a:r>
            <a:r>
              <a:rPr lang="en-US" sz="2400" err="1"/>
              <a:t>педагогического</a:t>
            </a:r>
            <a:r>
              <a:rPr lang="en-US" sz="2400" dirty="0"/>
              <a:t> </a:t>
            </a:r>
            <a:r>
              <a:rPr lang="en-US" sz="2400" err="1"/>
              <a:t>процесса</a:t>
            </a:r>
            <a:endParaRPr lang="ru-RU" sz="2400">
              <a:cs typeface="Calibri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C08A82-F619-177C-53AC-AE78C06C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</p:spTree>
    <p:extLst>
      <p:ext uri="{BB962C8B-B14F-4D97-AF65-F5344CB8AC3E}">
        <p14:creationId xmlns:p14="http://schemas.microsoft.com/office/powerpoint/2010/main" val="185051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24A807A-5EA1-41AA-94F9-DD22582AB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153576"/>
              </p:ext>
            </p:extLst>
          </p:nvPr>
        </p:nvGraphicFramePr>
        <p:xfrm>
          <a:off x="1480458" y="1034143"/>
          <a:ext cx="9405256" cy="582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2" name="TextBox 411">
            <a:extLst>
              <a:ext uri="{FF2B5EF4-FFF2-40B4-BE49-F238E27FC236}">
                <a16:creationId xmlns:a16="http://schemas.microsoft.com/office/drawing/2014/main" id="{18F3E405-E3EA-57F8-B443-2BA604E7D4CF}"/>
              </a:ext>
            </a:extLst>
          </p:cNvPr>
          <p:cNvSpPr txBox="1"/>
          <p:nvPr/>
        </p:nvSpPr>
        <p:spPr>
          <a:xfrm>
            <a:off x="272143" y="228600"/>
            <a:ext cx="118327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Times New Roman"/>
                <a:cs typeface="Times New Roman"/>
              </a:rPr>
              <a:t>Основные требования (критерии) педагогической технологии:</a:t>
            </a:r>
            <a:endParaRPr lang="ru-RU" sz="3200">
              <a:cs typeface="Calibri"/>
            </a:endParaRP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132146DB-A690-AB12-95B0-EFEDD61D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</p:spTree>
    <p:extLst>
      <p:ext uri="{BB962C8B-B14F-4D97-AF65-F5344CB8AC3E}">
        <p14:creationId xmlns:p14="http://schemas.microsoft.com/office/powerpoint/2010/main" val="46613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B3F00E7-8175-0CDD-5154-DF97F0B5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1" y="-27213"/>
            <a:ext cx="9198428" cy="6901542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8300AF-C7A3-720E-B317-EB253097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</p:spTree>
    <p:extLst>
      <p:ext uri="{BB962C8B-B14F-4D97-AF65-F5344CB8AC3E}">
        <p14:creationId xmlns:p14="http://schemas.microsoft.com/office/powerpoint/2010/main" val="307897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766FF-EA4E-0C99-4C96-D4E95048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 dirty="0"/>
              <a:t>ЗДОРОВЬЕСБЕРЕГАЮЩАЯ ТЕХНОЛОГИЯ</a:t>
            </a:r>
            <a:endParaRPr lang="en-US" sz="4600" dirty="0">
              <a:cs typeface="Calibri Light" panose="020F0302020204030204"/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79DCB-5416-7BCA-BE96-DBAAE0D15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93" y="2093087"/>
            <a:ext cx="7192523" cy="4554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1500" dirty="0"/>
              <a:t>В </a:t>
            </a:r>
            <a:r>
              <a:rPr lang="en-US" sz="1500" dirty="0" err="1"/>
              <a:t>своей</a:t>
            </a:r>
            <a:r>
              <a:rPr lang="en-US" sz="1500" dirty="0"/>
              <a:t> </a:t>
            </a:r>
            <a:r>
              <a:rPr lang="en-US" sz="1500" dirty="0" err="1"/>
              <a:t>работе</a:t>
            </a:r>
            <a:r>
              <a:rPr lang="en-US" sz="1500" dirty="0"/>
              <a:t> с </a:t>
            </a:r>
            <a:r>
              <a:rPr lang="en-US" sz="1500" dirty="0" err="1"/>
              <a:t>дошкольниками</a:t>
            </a:r>
            <a:r>
              <a:rPr lang="en-US" sz="1500" dirty="0"/>
              <a:t> я </a:t>
            </a:r>
            <a:r>
              <a:rPr lang="en-US" sz="1500" dirty="0" err="1"/>
              <a:t>использую</a:t>
            </a:r>
            <a:r>
              <a:rPr lang="en-US" sz="1500" dirty="0"/>
              <a:t> </a:t>
            </a:r>
            <a:r>
              <a:rPr lang="en-US" sz="1500" dirty="0" err="1"/>
              <a:t>здоровьесберегающую</a:t>
            </a:r>
            <a:r>
              <a:rPr lang="en-US" sz="1500" dirty="0"/>
              <a:t> </a:t>
            </a:r>
            <a:r>
              <a:rPr lang="en-US" sz="1500" dirty="0" err="1"/>
              <a:t>технологию</a:t>
            </a:r>
            <a:r>
              <a:rPr lang="en-US" sz="1500" dirty="0"/>
              <a:t>, а </a:t>
            </a:r>
            <a:r>
              <a:rPr lang="en-US" sz="1500" dirty="0" err="1"/>
              <a:t>именно</a:t>
            </a:r>
            <a:r>
              <a:rPr lang="en-US" sz="1500" dirty="0"/>
              <a:t> </a:t>
            </a:r>
            <a:r>
              <a:rPr lang="en-US" sz="1500" dirty="0" err="1"/>
              <a:t>физкультурно</a:t>
            </a:r>
            <a:r>
              <a:rPr lang="en-US" sz="1500" dirty="0"/>
              <a:t> - </a:t>
            </a:r>
            <a:r>
              <a:rPr lang="en-US" sz="1500" dirty="0" err="1"/>
              <a:t>оздоровительную</a:t>
            </a:r>
            <a:r>
              <a:rPr lang="en-US" sz="1500" dirty="0"/>
              <a:t>. Я </a:t>
            </a:r>
            <a:r>
              <a:rPr lang="en-US" sz="1500" dirty="0" err="1"/>
              <a:t>считаю</a:t>
            </a:r>
            <a:r>
              <a:rPr lang="en-US" sz="1500" dirty="0"/>
              <a:t> </a:t>
            </a:r>
            <a:r>
              <a:rPr lang="en-US" sz="1500" dirty="0" err="1"/>
              <a:t>эту</a:t>
            </a:r>
            <a:r>
              <a:rPr lang="en-US" sz="1500" dirty="0"/>
              <a:t> </a:t>
            </a:r>
            <a:r>
              <a:rPr lang="en-US" sz="1500" dirty="0" err="1"/>
              <a:t>методику</a:t>
            </a:r>
            <a:r>
              <a:rPr lang="en-US" sz="1500" dirty="0"/>
              <a:t> </a:t>
            </a:r>
            <a:r>
              <a:rPr lang="en-US" sz="1500" dirty="0" err="1"/>
              <a:t>очень</a:t>
            </a:r>
            <a:r>
              <a:rPr lang="en-US" sz="1500" dirty="0"/>
              <a:t> </a:t>
            </a:r>
            <a:r>
              <a:rPr lang="en-US" sz="1500" dirty="0" err="1"/>
              <a:t>эффективной</a:t>
            </a:r>
            <a:r>
              <a:rPr lang="en-US" sz="1500" dirty="0"/>
              <a:t> и </a:t>
            </a:r>
            <a:r>
              <a:rPr lang="en-US" sz="1500" dirty="0" err="1"/>
              <a:t>полезной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детей</a:t>
            </a:r>
            <a:r>
              <a:rPr lang="en-US" sz="1500" dirty="0"/>
              <a:t>. В </a:t>
            </a:r>
            <a:r>
              <a:rPr lang="en-US" sz="1500" dirty="0" err="1"/>
              <a:t>дошкольном</a:t>
            </a:r>
            <a:r>
              <a:rPr lang="en-US" sz="1500" dirty="0"/>
              <a:t> </a:t>
            </a:r>
            <a:r>
              <a:rPr lang="en-US" sz="1500" dirty="0" err="1"/>
              <a:t>возрасте</a:t>
            </a:r>
            <a:r>
              <a:rPr lang="en-US" sz="1500" dirty="0"/>
              <a:t> </a:t>
            </a:r>
            <a:r>
              <a:rPr lang="en-US" sz="1500" dirty="0" err="1"/>
              <a:t>нужно</a:t>
            </a:r>
            <a:r>
              <a:rPr lang="en-US" sz="1500" dirty="0"/>
              <a:t> </a:t>
            </a:r>
            <a:r>
              <a:rPr lang="en-US" sz="1500" dirty="0" err="1"/>
              <a:t>донести</a:t>
            </a:r>
            <a:r>
              <a:rPr lang="en-US" sz="1500" dirty="0"/>
              <a:t> </a:t>
            </a:r>
            <a:r>
              <a:rPr lang="en-US" sz="1500" dirty="0" err="1"/>
              <a:t>ребёнку</a:t>
            </a:r>
            <a:r>
              <a:rPr lang="en-US" sz="1500" dirty="0"/>
              <a:t> </a:t>
            </a:r>
            <a:r>
              <a:rPr lang="en-US" sz="1500" dirty="0" err="1"/>
              <a:t>важность</a:t>
            </a:r>
            <a:r>
              <a:rPr lang="en-US" sz="1500" dirty="0"/>
              <a:t> </a:t>
            </a:r>
            <a:r>
              <a:rPr lang="en-US" sz="1500" dirty="0" err="1"/>
              <a:t>здорового</a:t>
            </a:r>
            <a:r>
              <a:rPr lang="en-US" sz="1500" dirty="0"/>
              <a:t> </a:t>
            </a:r>
            <a:r>
              <a:rPr lang="en-US" sz="1500" dirty="0" err="1"/>
              <a:t>образа</a:t>
            </a:r>
            <a:r>
              <a:rPr lang="en-US" sz="1500" dirty="0"/>
              <a:t> </a:t>
            </a:r>
            <a:r>
              <a:rPr lang="en-US" sz="1500" dirty="0" err="1"/>
              <a:t>жизни</a:t>
            </a:r>
            <a:r>
              <a:rPr lang="en-US" sz="1500" dirty="0"/>
              <a:t>.</a:t>
            </a:r>
            <a:endParaRPr lang="ru-RU" dirty="0">
              <a:cs typeface="Calibri" panose="020F0502020204030204"/>
            </a:endParaRPr>
          </a:p>
          <a:p>
            <a:pPr algn="just"/>
            <a:r>
              <a:rPr lang="en-US" sz="1500" dirty="0"/>
              <a:t>ЦЕЛЬ: </a:t>
            </a:r>
            <a:r>
              <a:rPr lang="en-US" sz="1500" err="1"/>
              <a:t>здоровьесберегающих</a:t>
            </a:r>
            <a:r>
              <a:rPr lang="en-US" sz="1500" dirty="0"/>
              <a:t> </a:t>
            </a:r>
            <a:r>
              <a:rPr lang="en-US" sz="1500" err="1"/>
              <a:t>технологий</a:t>
            </a:r>
            <a:r>
              <a:rPr lang="en-US" sz="1500" dirty="0"/>
              <a:t> - </a:t>
            </a:r>
            <a:r>
              <a:rPr lang="en-US" sz="1500" err="1"/>
              <a:t>обеспечение</a:t>
            </a:r>
            <a:r>
              <a:rPr lang="en-US" sz="1500" dirty="0"/>
              <a:t> </a:t>
            </a:r>
            <a:r>
              <a:rPr lang="en-US" sz="1500" err="1"/>
              <a:t>ребенку</a:t>
            </a:r>
            <a:r>
              <a:rPr lang="en-US" sz="1500" dirty="0"/>
              <a:t> </a:t>
            </a:r>
            <a:r>
              <a:rPr lang="en-US" sz="1500" err="1"/>
              <a:t>возможности</a:t>
            </a:r>
            <a:r>
              <a:rPr lang="en-US" sz="1500" dirty="0"/>
              <a:t> </a:t>
            </a:r>
            <a:r>
              <a:rPr lang="en-US" sz="1500" err="1"/>
              <a:t>сохранения</a:t>
            </a:r>
            <a:r>
              <a:rPr lang="en-US" sz="1500" dirty="0"/>
              <a:t> </a:t>
            </a:r>
            <a:r>
              <a:rPr lang="en-US" sz="1500" err="1"/>
              <a:t>здоровья</a:t>
            </a:r>
            <a:r>
              <a:rPr lang="en-US" sz="1500" dirty="0"/>
              <a:t>, </a:t>
            </a:r>
            <a:r>
              <a:rPr lang="en-US" sz="1500" err="1"/>
              <a:t>формирование</a:t>
            </a:r>
            <a:r>
              <a:rPr lang="en-US" sz="1500" dirty="0"/>
              <a:t> у </a:t>
            </a:r>
            <a:r>
              <a:rPr lang="en-US" sz="1500" err="1"/>
              <a:t>него</a:t>
            </a:r>
            <a:r>
              <a:rPr lang="en-US" sz="1500" dirty="0"/>
              <a:t> </a:t>
            </a:r>
            <a:r>
              <a:rPr lang="en-US" sz="1500" err="1"/>
              <a:t>необходимых</a:t>
            </a:r>
            <a:r>
              <a:rPr lang="en-US" sz="1500" dirty="0"/>
              <a:t> </a:t>
            </a:r>
            <a:r>
              <a:rPr lang="en-US" sz="1500" err="1"/>
              <a:t>знаний</a:t>
            </a:r>
            <a:r>
              <a:rPr lang="en-US" sz="1500" dirty="0"/>
              <a:t>, </a:t>
            </a:r>
            <a:r>
              <a:rPr lang="en-US" sz="1500" err="1"/>
              <a:t>умений</a:t>
            </a:r>
            <a:r>
              <a:rPr lang="en-US" sz="1500" dirty="0"/>
              <a:t>, </a:t>
            </a:r>
            <a:r>
              <a:rPr lang="en-US" sz="1500" err="1"/>
              <a:t>навыков</a:t>
            </a:r>
            <a:r>
              <a:rPr lang="en-US" sz="1500" dirty="0"/>
              <a:t> </a:t>
            </a:r>
            <a:r>
              <a:rPr lang="en-US" sz="1500" err="1"/>
              <a:t>по</a:t>
            </a:r>
            <a:r>
              <a:rPr lang="en-US" sz="1500" dirty="0"/>
              <a:t> </a:t>
            </a:r>
            <a:r>
              <a:rPr lang="en-US" sz="1500" err="1"/>
              <a:t>здоровому</a:t>
            </a:r>
            <a:r>
              <a:rPr lang="en-US" sz="1500" dirty="0"/>
              <a:t> </a:t>
            </a:r>
            <a:r>
              <a:rPr lang="en-US" sz="1500" err="1"/>
              <a:t>образу</a:t>
            </a:r>
            <a:r>
              <a:rPr lang="en-US" sz="1500" dirty="0"/>
              <a:t> </a:t>
            </a:r>
            <a:r>
              <a:rPr lang="en-US" sz="1500" err="1"/>
              <a:t>жизни</a:t>
            </a:r>
            <a:r>
              <a:rPr lang="en-US" sz="1500" dirty="0"/>
              <a:t>.</a:t>
            </a:r>
            <a:endParaRPr lang="en-US" sz="1500" dirty="0">
              <a:cs typeface="Calibri"/>
            </a:endParaRPr>
          </a:p>
          <a:p>
            <a:pPr algn="just"/>
            <a:r>
              <a:rPr lang="en-US" sz="1500" dirty="0"/>
              <a:t>ЗАДАЧИ:</a:t>
            </a:r>
            <a:endParaRPr lang="en-US" sz="1500" dirty="0">
              <a:cs typeface="Calibri"/>
            </a:endParaRPr>
          </a:p>
          <a:p>
            <a:pPr marL="0" indent="0" algn="just">
              <a:buNone/>
            </a:pPr>
            <a:r>
              <a:rPr lang="en-US" sz="1500" dirty="0"/>
              <a:t>1. </a:t>
            </a:r>
            <a:r>
              <a:rPr lang="en-US" sz="1500" dirty="0" err="1"/>
              <a:t>Овладение</a:t>
            </a:r>
            <a:r>
              <a:rPr lang="en-US" sz="1500" dirty="0"/>
              <a:t> </a:t>
            </a:r>
            <a:r>
              <a:rPr lang="en-US" sz="1500" dirty="0" err="1"/>
              <a:t>набором</a:t>
            </a:r>
            <a:r>
              <a:rPr lang="en-US" sz="1500" dirty="0"/>
              <a:t> </a:t>
            </a:r>
            <a:r>
              <a:rPr lang="en-US" sz="1500" dirty="0" err="1"/>
              <a:t>простейших</a:t>
            </a:r>
            <a:r>
              <a:rPr lang="en-US" sz="1500" dirty="0"/>
              <a:t> </a:t>
            </a:r>
            <a:r>
              <a:rPr lang="en-US" sz="1500" dirty="0" err="1"/>
              <a:t>форм</a:t>
            </a:r>
            <a:r>
              <a:rPr lang="en-US" sz="1500" dirty="0"/>
              <a:t> и </a:t>
            </a:r>
            <a:r>
              <a:rPr lang="en-US" sz="1500" dirty="0" err="1"/>
              <a:t>способов</a:t>
            </a:r>
            <a:r>
              <a:rPr lang="en-US" sz="1500" dirty="0"/>
              <a:t> </a:t>
            </a:r>
            <a:r>
              <a:rPr lang="en-US" sz="1500" dirty="0" err="1"/>
              <a:t>поведения</a:t>
            </a:r>
            <a:r>
              <a:rPr lang="en-US" sz="1500" dirty="0"/>
              <a:t>, </a:t>
            </a:r>
            <a:r>
              <a:rPr lang="en-US" sz="1500" dirty="0" err="1"/>
              <a:t>способствующих</a:t>
            </a:r>
            <a:r>
              <a:rPr lang="en-US" sz="1500" dirty="0"/>
              <a:t> </a:t>
            </a:r>
            <a:r>
              <a:rPr lang="en-US" sz="1500" dirty="0" err="1"/>
              <a:t>сохранению</a:t>
            </a:r>
            <a:r>
              <a:rPr lang="en-US" sz="1500" dirty="0"/>
              <a:t> и </a:t>
            </a:r>
            <a:r>
              <a:rPr lang="en-US" sz="1500" dirty="0" err="1"/>
              <a:t>укреплению</a:t>
            </a:r>
            <a:r>
              <a:rPr lang="en-US" sz="1500" dirty="0"/>
              <a:t> </a:t>
            </a:r>
            <a:r>
              <a:rPr lang="en-US" sz="1500" dirty="0" err="1"/>
              <a:t>здоровья</a:t>
            </a:r>
            <a:endParaRPr lang="en-US" sz="1500" dirty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500" dirty="0"/>
              <a:t>2. </a:t>
            </a:r>
            <a:r>
              <a:rPr lang="en-US" sz="1500" dirty="0" err="1"/>
              <a:t>Увеличение</a:t>
            </a:r>
            <a:r>
              <a:rPr lang="en-US" sz="1500" dirty="0"/>
              <a:t> </a:t>
            </a:r>
            <a:r>
              <a:rPr lang="en-US" sz="1500" dirty="0" err="1"/>
              <a:t>резервов</a:t>
            </a:r>
            <a:r>
              <a:rPr lang="en-US" sz="1500" dirty="0"/>
              <a:t> </a:t>
            </a:r>
            <a:r>
              <a:rPr lang="en-US" sz="1500" dirty="0" err="1"/>
              <a:t>здоровья</a:t>
            </a:r>
            <a:endParaRPr lang="en-US" sz="1500" dirty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500" err="1"/>
              <a:t>Здоровьесберегающие</a:t>
            </a:r>
            <a:r>
              <a:rPr lang="en-US" sz="1500" dirty="0"/>
              <a:t> </a:t>
            </a:r>
            <a:r>
              <a:rPr lang="en-US" sz="1500" err="1"/>
              <a:t>педагогические</a:t>
            </a:r>
            <a:r>
              <a:rPr lang="en-US" sz="1500" dirty="0"/>
              <a:t> </a:t>
            </a:r>
            <a:r>
              <a:rPr lang="en-US" sz="1500" err="1"/>
              <a:t>технологии</a:t>
            </a:r>
            <a:r>
              <a:rPr lang="en-US" sz="1500" dirty="0"/>
              <a:t> </a:t>
            </a:r>
            <a:r>
              <a:rPr lang="en-US" sz="1500" err="1"/>
              <a:t>включают</a:t>
            </a:r>
            <a:r>
              <a:rPr lang="en-US" sz="1500" dirty="0"/>
              <a:t> </a:t>
            </a:r>
            <a:r>
              <a:rPr lang="en-US" sz="1500" err="1"/>
              <a:t>все</a:t>
            </a:r>
            <a:r>
              <a:rPr lang="en-US" sz="1500" dirty="0"/>
              <a:t> </a:t>
            </a:r>
            <a:r>
              <a:rPr lang="en-US" sz="1500" err="1"/>
              <a:t>аспекты</a:t>
            </a:r>
            <a:r>
              <a:rPr lang="en-US" sz="1500" dirty="0"/>
              <a:t> </a:t>
            </a:r>
            <a:r>
              <a:rPr lang="en-US" sz="1500" err="1"/>
              <a:t>воздействия</a:t>
            </a:r>
            <a:r>
              <a:rPr lang="en-US" sz="1500" dirty="0"/>
              <a:t> </a:t>
            </a:r>
            <a:r>
              <a:rPr lang="en-US" sz="1500" err="1"/>
              <a:t>педагога</a:t>
            </a:r>
            <a:r>
              <a:rPr lang="en-US" sz="1500" dirty="0"/>
              <a:t> </a:t>
            </a:r>
            <a:r>
              <a:rPr lang="en-US" sz="1500" err="1"/>
              <a:t>на</a:t>
            </a:r>
            <a:r>
              <a:rPr lang="en-US" sz="1500" dirty="0"/>
              <a:t> </a:t>
            </a:r>
            <a:r>
              <a:rPr lang="en-US" sz="1500" err="1"/>
              <a:t>здоровье</a:t>
            </a:r>
            <a:r>
              <a:rPr lang="en-US" sz="1500" dirty="0"/>
              <a:t> </a:t>
            </a:r>
            <a:r>
              <a:rPr lang="en-US" sz="1500" err="1"/>
              <a:t>ребенка</a:t>
            </a:r>
            <a:r>
              <a:rPr lang="en-US" sz="1500" dirty="0"/>
              <a:t> </a:t>
            </a:r>
            <a:r>
              <a:rPr lang="en-US" sz="1500" err="1"/>
              <a:t>на</a:t>
            </a:r>
            <a:r>
              <a:rPr lang="en-US" sz="1500" dirty="0"/>
              <a:t> </a:t>
            </a:r>
            <a:r>
              <a:rPr lang="en-US" sz="1500" err="1"/>
              <a:t>разных</a:t>
            </a:r>
            <a:r>
              <a:rPr lang="en-US" sz="1500" dirty="0"/>
              <a:t> </a:t>
            </a:r>
            <a:r>
              <a:rPr lang="en-US" sz="1500" err="1"/>
              <a:t>уровнях</a:t>
            </a:r>
            <a:r>
              <a:rPr lang="en-US" sz="1500" dirty="0"/>
              <a:t> — </a:t>
            </a:r>
            <a:r>
              <a:rPr lang="en-US" sz="1500" err="1"/>
              <a:t>информационном</a:t>
            </a:r>
            <a:r>
              <a:rPr lang="en-US" sz="1500" dirty="0"/>
              <a:t>, </a:t>
            </a:r>
            <a:r>
              <a:rPr lang="en-US" sz="1500" err="1"/>
              <a:t>психологическом</a:t>
            </a:r>
            <a:r>
              <a:rPr lang="en-US" sz="1500" dirty="0"/>
              <a:t>, </a:t>
            </a:r>
            <a:r>
              <a:rPr lang="en-US" sz="1500" err="1"/>
              <a:t>биоэнергетическом</a:t>
            </a:r>
            <a:r>
              <a:rPr lang="en-US" sz="1500" dirty="0"/>
              <a:t>.</a:t>
            </a:r>
            <a:endParaRPr lang="en-US" sz="1500" dirty="0">
              <a:cs typeface="Calibri"/>
            </a:endParaRPr>
          </a:p>
          <a:p>
            <a:endParaRPr lang="en-US" sz="1500"/>
          </a:p>
        </p:txBody>
      </p:sp>
      <p:pic>
        <p:nvPicPr>
          <p:cNvPr id="5" name="Объект 4" descr="Изображение выглядит как Мультфильм, мультфильм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FCB2156-ADA9-0115-F772-251B355F55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123" r="17811" b="-2"/>
          <a:stretch/>
        </p:blipFill>
        <p:spPr>
          <a:xfrm>
            <a:off x="7838943" y="2050433"/>
            <a:ext cx="4049922" cy="4292454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EFFC82-C4FB-2E61-1753-1464C01F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</p:spTree>
    <p:extLst>
      <p:ext uri="{BB962C8B-B14F-4D97-AF65-F5344CB8AC3E}">
        <p14:creationId xmlns:p14="http://schemas.microsoft.com/office/powerpoint/2010/main" val="364123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91A4F-EAA5-0525-7B9A-3DC6CBFA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77" y="3972054"/>
            <a:ext cx="414683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Классификация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здоровьесберегающих</a:t>
            </a:r>
            <a:r>
              <a:rPr lang="en-US" b="1" dirty="0"/>
              <a:t> </a:t>
            </a:r>
            <a:r>
              <a:rPr lang="en-US" b="1" dirty="0" err="1"/>
              <a:t>технологий</a:t>
            </a:r>
            <a:r>
              <a:rPr lang="en-US" b="1" dirty="0"/>
              <a:t>:</a:t>
            </a:r>
            <a:endParaRPr lang="en-US" b="1">
              <a:cs typeface="Calibri Light"/>
            </a:endParaRPr>
          </a:p>
        </p:txBody>
      </p:sp>
      <p:pic>
        <p:nvPicPr>
          <p:cNvPr id="29" name="Рисунок 28" descr="Изображение выглядит как мультфильм, Мультфильм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8E11FFD-F328-22BD-6E54-89AA191A7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27" b="2758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7FBBECA-E6BE-C01F-BFC0-DA9BB2A1F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2913" y="4285205"/>
            <a:ext cx="7506289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медико-профилактические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физкультурно-оздоровительные</a:t>
            </a:r>
            <a:endParaRPr lang="en-US" sz="2000" err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обеспечения</a:t>
            </a:r>
            <a:r>
              <a:rPr lang="en-US" sz="2000" dirty="0"/>
              <a:t> </a:t>
            </a:r>
            <a:r>
              <a:rPr lang="en-US" sz="2000" err="1"/>
              <a:t>социально-психологического</a:t>
            </a:r>
            <a:r>
              <a:rPr lang="en-US" sz="2000" dirty="0"/>
              <a:t> </a:t>
            </a:r>
            <a:r>
              <a:rPr lang="en-US" sz="2000" err="1"/>
              <a:t>благополучия</a:t>
            </a:r>
            <a:r>
              <a:rPr lang="en-US" sz="2000" dirty="0"/>
              <a:t> </a:t>
            </a:r>
            <a:r>
              <a:rPr lang="en-US" sz="2000" err="1"/>
              <a:t>ребенка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здоровьесбережения</a:t>
            </a:r>
            <a:r>
              <a:rPr lang="en-US" sz="2000" dirty="0"/>
              <a:t> и </a:t>
            </a:r>
            <a:r>
              <a:rPr lang="en-US" sz="2000" err="1"/>
              <a:t>здоровьеобогащения</a:t>
            </a:r>
            <a:r>
              <a:rPr lang="en-US" sz="2000" dirty="0"/>
              <a:t> </a:t>
            </a:r>
            <a:r>
              <a:rPr lang="en-US" sz="2000" err="1"/>
              <a:t>педагогов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образовательные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обучения</a:t>
            </a:r>
            <a:r>
              <a:rPr lang="en-US" sz="2000" dirty="0"/>
              <a:t> </a:t>
            </a:r>
            <a:r>
              <a:rPr lang="en-US" sz="2000" err="1"/>
              <a:t>здоровому</a:t>
            </a:r>
            <a:r>
              <a:rPr lang="en-US" sz="2000" dirty="0"/>
              <a:t> </a:t>
            </a:r>
            <a:r>
              <a:rPr lang="en-US" sz="2000" err="1"/>
              <a:t>образу</a:t>
            </a:r>
            <a:r>
              <a:rPr lang="en-US" sz="2000" dirty="0"/>
              <a:t> </a:t>
            </a:r>
            <a:r>
              <a:rPr lang="en-US" sz="2000" err="1"/>
              <a:t>жизни</a:t>
            </a:r>
            <a:endParaRPr lang="en-US" sz="200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ED54C-2276-C140-DE38-8C74F76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 2024г</a:t>
            </a:r>
          </a:p>
        </p:txBody>
      </p:sp>
    </p:spTree>
    <p:extLst>
      <p:ext uri="{BB962C8B-B14F-4D97-AF65-F5344CB8AC3E}">
        <p14:creationId xmlns:p14="http://schemas.microsoft.com/office/powerpoint/2010/main" val="769680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Использование педагогических технологий в работе с дошкольниками</vt:lpstr>
      <vt:lpstr>Презентация PowerPoint</vt:lpstr>
      <vt:lpstr>Презентация PowerPoint</vt:lpstr>
      <vt:lpstr>Презентация PowerPoint</vt:lpstr>
      <vt:lpstr>ЗДОРОВЬЕСБЕРЕГАЮЩАЯ ТЕХНОЛОГИЯ</vt:lpstr>
      <vt:lpstr>Классификация  здоровьесберегающих технологий: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259</cp:revision>
  <dcterms:created xsi:type="dcterms:W3CDTF">2024-02-24T17:25:35Z</dcterms:created>
  <dcterms:modified xsi:type="dcterms:W3CDTF">2024-02-24T18:50:17Z</dcterms:modified>
</cp:coreProperties>
</file>