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160020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8A20-F0E4-4D4D-87FC-15837A399BBB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67A1-BE5D-45EB-8963-245AB7E3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160020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8A20-F0E4-4D4D-87FC-15837A399BBB}" type="datetimeFigureOut">
              <a:rPr lang="ru-RU" smtClean="0"/>
              <a:pPr/>
              <a:t>08.09.2024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67A1-BE5D-45EB-8963-245AB7E3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0D2A8A20-F0E4-4D4D-87FC-15837A399BBB}" type="datetimeFigureOut">
              <a:rPr lang="ru-RU" smtClean="0"/>
              <a:pPr/>
              <a:t>08.09.2024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67A1-BE5D-45EB-8963-245AB7E39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b5dd10b3795c"/>
          <p:cNvPicPr>
            <a:picLocks noChangeAspect="1" noChangeArrowheads="1"/>
          </p:cNvPicPr>
          <p:nvPr userDrawn="1"/>
        </p:nvPicPr>
        <p:blipFill>
          <a:blip r:embed="rId5" cstate="print"/>
          <a:srcRect b="4714"/>
          <a:stretch>
            <a:fillRect/>
          </a:stretch>
        </p:blipFill>
        <p:spPr bwMode="auto">
          <a:xfrm>
            <a:off x="3886200" y="2438400"/>
            <a:ext cx="5257800" cy="4419600"/>
          </a:xfrm>
          <a:prstGeom prst="rect">
            <a:avLst/>
          </a:prstGeom>
          <a:noFill/>
        </p:spPr>
      </p:pic>
      <p:pic>
        <p:nvPicPr>
          <p:cNvPr id="10" name="Рисунок 9" descr="http://img-fotki.yandex.ru/get/4614/90468072.3a4/0_73d52_4b850319_XL"/>
          <p:cNvPicPr/>
          <p:nvPr userDrawn="1"/>
        </p:nvPicPr>
        <p:blipFill>
          <a:blip r:embed="rId6" cstate="print"/>
          <a:srcRect l="7407"/>
          <a:stretch>
            <a:fillRect/>
          </a:stretch>
        </p:blipFill>
        <p:spPr bwMode="auto">
          <a:xfrm>
            <a:off x="-152400" y="1752600"/>
            <a:ext cx="4038600" cy="463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-fotki.yandex.ru/get/5600/tatyana2q8-medvedeva.122/0_5349a_7118075b_XL"/>
          <p:cNvPicPr/>
          <p:nvPr userDrawn="1"/>
        </p:nvPicPr>
        <p:blipFill>
          <a:blip r:embed="rId7" cstate="print">
            <a:lum bright="-20000"/>
          </a:blip>
          <a:srcRect l="2062" b="8691"/>
          <a:stretch>
            <a:fillRect/>
          </a:stretch>
        </p:blipFill>
        <p:spPr bwMode="auto">
          <a:xfrm>
            <a:off x="228600" y="3429000"/>
            <a:ext cx="3048000" cy="32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67A1-BE5D-45EB-8963-245AB7E39C4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&amp;Tcy;&amp;rcy;&amp;acy;&amp;vcy;&amp;kcy;&amp;acy; &amp;zcy;&amp;iecy;&amp;lcy;&amp;iecy;&amp;ncy;&amp;iecy;&amp;iecy;&amp;tcy;... 2  &amp;Kcy;&amp;lcy;&amp;icy;&amp;pcy;&amp;acy;&amp;rcy;&amp;tcy; &amp;dcy;&amp;lcy;&amp;yacy; &amp;ocy;&amp;fcy;&amp;ocy;&amp;rcy;&amp;mcy;&amp;lcy;&amp;iecy;&amp;ncy;&amp;icy;&amp;yacy; &amp;rcy;&amp;acy;&amp;bcy;&amp;ocy;&amp;tcy;"/>
          <p:cNvPicPr/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59" b="35679"/>
          <a:stretch>
            <a:fillRect/>
          </a:stretch>
        </p:blipFill>
        <p:spPr bwMode="auto">
          <a:xfrm>
            <a:off x="0" y="5880944"/>
            <a:ext cx="4757245" cy="9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Tcy;&amp;rcy;&amp;acy;&amp;vcy;&amp;kcy;&amp;acy; &amp;zcy;&amp;iecy;&amp;lcy;&amp;iecy;&amp;ncy;&amp;iecy;&amp;iecy;&amp;tcy;... 2  &amp;Kcy;&amp;lcy;&amp;icy;&amp;pcy;&amp;acy;&amp;rcy;&amp;tcy; &amp;dcy;&amp;lcy;&amp;yacy; &amp;ocy;&amp;fcy;&amp;ocy;&amp;rcy;&amp;mcy;&amp;lcy;&amp;iecy;&amp;ncy;&amp;icy;&amp;yacy; &amp;rcy;&amp;acy;&amp;bcy;&amp;ocy;&amp;tcy;"/>
          <p:cNvPicPr/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959" r="7097" b="35679"/>
          <a:stretch>
            <a:fillRect/>
          </a:stretch>
        </p:blipFill>
        <p:spPr bwMode="auto">
          <a:xfrm>
            <a:off x="4724400" y="5880944"/>
            <a:ext cx="4419600" cy="9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awakeningyourlifedotorg.files.wordpress.com/2013/03/shutterstock_126743423.jpg"/>
          <p:cNvPicPr/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29400" y="0"/>
            <a:ext cx="2514600" cy="28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D2A8A20-F0E4-4D4D-87FC-15837A399BBB}" type="datetimeFigureOut">
              <a:rPr lang="ru-RU" smtClean="0"/>
              <a:pPr/>
              <a:t>08.09.2024</a:t>
            </a:fld>
            <a:r>
              <a:rPr lang="en-US" smtClean="0"/>
              <a:t> </a:t>
            </a:r>
            <a:r>
              <a:rPr lang="ru-RU" smtClean="0"/>
              <a:t>Скворцова Т.А.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200" y="2133600"/>
            <a:ext cx="7772400" cy="2947987"/>
          </a:xfrm>
        </p:spPr>
        <p:txBody>
          <a:bodyPr/>
          <a:lstStyle/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Семинар – практикум для педагогов </a:t>
            </a:r>
            <a:endParaRPr lang="ru-RU" sz="4000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«Формирование здорового образа жизни в условиях детского сада и семьи»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 </a:t>
            </a:r>
            <a:r>
              <a:rPr kumimoji="0" lang="ru-RU" sz="12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бюджетное 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центр развития  ребенка - детский сад №45 </a:t>
            </a:r>
            <a:r>
              <a:rPr lang="ru-RU" sz="1200" b="1" cap="all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«Добринка»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 </a:t>
            </a:r>
            <a:r>
              <a:rPr kumimoji="0" lang="ru-RU" sz="1200" b="1" i="0" u="none" strike="noStrike" kern="1200" cap="all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ульяновск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2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b="9524"/>
          <a:stretch>
            <a:fillRect/>
          </a:stretch>
        </p:blipFill>
        <p:spPr bwMode="auto">
          <a:xfrm>
            <a:off x="2743200" y="1447800"/>
            <a:ext cx="3224736" cy="21881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 descr="P_20161027_171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209800"/>
            <a:ext cx="31242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Пользователь\Desktop\Группа РОМАШКА\IMG-98243d6664d7f9f02a0d5b85b64214f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819400" cy="4230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828800" y="228600"/>
            <a:ext cx="5791200" cy="12192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ФОРМЫ РАБОТЫ С СЕМЬЕЙ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Картинки по запросу газеты родителей зож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6798" r="18418"/>
          <a:stretch>
            <a:fillRect/>
          </a:stretch>
        </p:blipFill>
        <p:spPr bwMode="auto">
          <a:xfrm>
            <a:off x="2895600" y="4191000"/>
            <a:ext cx="3076128" cy="2308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росто красивый пля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07" cy="6858001"/>
          </a:xfrm>
          <a:prstGeom prst="rect">
            <a:avLst/>
          </a:prstGeom>
          <a:noFill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0588" t="47917" r="42353" b="27083"/>
          <a:stretch>
            <a:fillRect/>
          </a:stretch>
        </p:blipFill>
        <p:spPr bwMode="auto">
          <a:xfrm>
            <a:off x="381000" y="533400"/>
            <a:ext cx="6096000" cy="1828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14800" y="3886200"/>
            <a:ext cx="4572000" cy="26776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Кофеин вреден для здоровья. Сахар вреден для здоровья. Масло вредно для здоровья. Но ты не расстраивайся. Ведь это тоже вредно для здоровья!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667000"/>
            <a:ext cx="7543800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</a:rPr>
              <a:t>Пингвины — это ласточки, которые ели после шести часов вечера.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uvera.ru/wp-content/uploads/DTWZlqgQK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495800" cy="2449860"/>
          </a:xfrm>
          <a:prstGeom prst="rect">
            <a:avLst/>
          </a:prstGeom>
          <a:noFill/>
        </p:spPr>
      </p:pic>
      <p:pic>
        <p:nvPicPr>
          <p:cNvPr id="1028" name="Picture 4" descr="Традиционные (и нетрадиционные) ценности | сайт Института Царьгра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581400"/>
            <a:ext cx="4548268" cy="3030994"/>
          </a:xfrm>
          <a:prstGeom prst="rect">
            <a:avLst/>
          </a:prstGeom>
          <a:noFill/>
        </p:spPr>
      </p:pic>
      <p:pic>
        <p:nvPicPr>
          <p:cNvPr id="1030" name="Picture 6" descr="Правила успешной карьеры. Новости. Все Тренинги .ру"/>
          <p:cNvPicPr>
            <a:picLocks noChangeAspect="1" noChangeArrowheads="1"/>
          </p:cNvPicPr>
          <p:nvPr/>
        </p:nvPicPr>
        <p:blipFill>
          <a:blip r:embed="rId4" cstate="print"/>
          <a:srcRect r="22903"/>
          <a:stretch>
            <a:fillRect/>
          </a:stretch>
        </p:blipFill>
        <p:spPr bwMode="auto">
          <a:xfrm>
            <a:off x="5410200" y="228600"/>
            <a:ext cx="3429000" cy="2729737"/>
          </a:xfrm>
          <a:prstGeom prst="rect">
            <a:avLst/>
          </a:prstGeom>
          <a:noFill/>
        </p:spPr>
      </p:pic>
      <p:pic>
        <p:nvPicPr>
          <p:cNvPr id="1032" name="Picture 8" descr="Россияне оценили идею получать деньги просто так: Социальная сфера:  Экономика: Lenta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 своему здоровью следует относиться бережно и ответственно | Грязинские  извес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3352800" cy="2791237"/>
          </a:xfrm>
          <a:prstGeom prst="rect">
            <a:avLst/>
          </a:prstGeom>
          <a:noFill/>
        </p:spPr>
      </p:pic>
      <p:pic>
        <p:nvPicPr>
          <p:cNvPr id="18436" name="Picture 4" descr="Способы поддержания здоровья на каждый день | Блог 4brain"/>
          <p:cNvPicPr>
            <a:picLocks noChangeAspect="1" noChangeArrowheads="1"/>
          </p:cNvPicPr>
          <p:nvPr/>
        </p:nvPicPr>
        <p:blipFill>
          <a:blip r:embed="rId3" cstate="print"/>
          <a:srcRect l="13000" r="9000"/>
          <a:stretch>
            <a:fillRect/>
          </a:stretch>
        </p:blipFill>
        <p:spPr bwMode="auto">
          <a:xfrm>
            <a:off x="228600" y="4429368"/>
            <a:ext cx="3505200" cy="2246923"/>
          </a:xfrm>
          <a:prstGeom prst="rect">
            <a:avLst/>
          </a:prstGeom>
          <a:noFill/>
        </p:spPr>
      </p:pic>
      <p:pic>
        <p:nvPicPr>
          <p:cNvPr id="18438" name="Picture 6" descr="ЦСПСиД Невского района Санкт-Петербурга | Центр социальной помощи семье и  детям Невского райо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1"/>
            <a:ext cx="2743200" cy="2037806"/>
          </a:xfrm>
          <a:prstGeom prst="rect">
            <a:avLst/>
          </a:prstGeom>
          <a:noFill/>
        </p:spPr>
      </p:pic>
      <p:pic>
        <p:nvPicPr>
          <p:cNvPr id="18440" name="Picture 8" descr="Наше здоровье в наших руках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28601"/>
            <a:ext cx="2857500" cy="1894974"/>
          </a:xfrm>
          <a:prstGeom prst="rect">
            <a:avLst/>
          </a:prstGeom>
          <a:noFill/>
        </p:spPr>
      </p:pic>
      <p:pic>
        <p:nvPicPr>
          <p:cNvPr id="18442" name="Picture 10" descr="Всемирный день здоровья 2024: какого числа, история и традиции праздни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543425"/>
            <a:ext cx="3355622" cy="18875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38519" y="1981200"/>
            <a:ext cx="81409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Здоровье – это состояние полного физического,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духовного и социального благополучия,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не только отсутствие болезни и физических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дефектов органов или систем органов.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8200" y="114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р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з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8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Т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002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д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22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242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р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62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в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340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rgbClr val="FFFF00"/>
                </a:solidFill>
              </a:rPr>
              <a:t>ь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3429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е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002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002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в</a:t>
            </a:r>
            <a:endParaRPr lang="ru-RU" sz="4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002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а</a:t>
            </a:r>
            <a:endParaRPr lang="ru-RU" sz="4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622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н</a:t>
            </a:r>
            <a:endParaRPr lang="ru-RU" sz="4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622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</a:t>
            </a:r>
            <a:endParaRPr lang="ru-RU" sz="4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622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62200" y="114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е</a:t>
            </a:r>
            <a:endParaRPr lang="ru-RU" sz="4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62200" y="38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ч</a:t>
            </a:r>
            <a:endParaRPr lang="ru-RU" sz="4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р</a:t>
            </a:r>
            <a:endParaRPr lang="ru-RU" sz="4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96000" y="41148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ж</a:t>
            </a:r>
            <a:endParaRPr lang="ru-RU" sz="4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96000" y="48768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096000" y="56388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5720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720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л</a:t>
            </a:r>
            <a:endParaRPr lang="ru-RU" sz="4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е</a:t>
            </a:r>
            <a:endParaRPr lang="ru-RU" sz="4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572000" y="495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572000" y="114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е</a:t>
            </a:r>
            <a:endParaRPr lang="ru-RU" sz="4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38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ч</a:t>
            </a:r>
            <a:endParaRPr lang="ru-RU" sz="4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3340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  <a:endParaRPr lang="ru-RU" sz="4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34000" y="495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и</a:t>
            </a:r>
            <a:endParaRPr lang="ru-RU" sz="4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3340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н</a:t>
            </a:r>
            <a:endParaRPr lang="ru-RU" sz="4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3340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34000" y="1143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</a:t>
            </a:r>
          </a:p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242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</a:t>
            </a:r>
            <a:endParaRPr lang="ru-RU" sz="4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242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</a:t>
            </a:r>
            <a:endParaRPr lang="ru-RU" sz="4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24200" y="1905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м</a:t>
            </a:r>
            <a:endParaRPr lang="ru-RU" sz="4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886200" y="2667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</a:t>
            </a:r>
            <a:endParaRPr lang="ru-RU" sz="4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886200" y="4191000"/>
            <a:ext cx="762000" cy="762000"/>
          </a:xfrm>
          <a:prstGeom prst="rect">
            <a:avLst/>
          </a:prstGeom>
          <a:ln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/>
              <a:t>н</a:t>
            </a:r>
            <a:endParaRPr lang="ru-RU" sz="4800" dirty="0"/>
          </a:p>
        </p:txBody>
      </p:sp>
      <p:pic>
        <p:nvPicPr>
          <p:cNvPr id="20482" name="Picture 2" descr="0_65a65_c8e985f9_L (459x500, 111Kb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033" y="-685800"/>
            <a:ext cx="2937967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Формирование навыков здорового образа жизни у детей — КГБУЗ &quot;Норильская МДБ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4908">
            <a:off x="4424939" y="1105884"/>
            <a:ext cx="4244992" cy="2722455"/>
          </a:xfrm>
          <a:prstGeom prst="rect">
            <a:avLst/>
          </a:prstGeom>
          <a:noFill/>
        </p:spPr>
      </p:pic>
      <p:pic>
        <p:nvPicPr>
          <p:cNvPr id="19458" name="Picture 2" descr="Здоровый образ жизни в сем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1342">
            <a:off x="596343" y="1083204"/>
            <a:ext cx="4000189" cy="2752131"/>
          </a:xfrm>
          <a:prstGeom prst="rect">
            <a:avLst/>
          </a:prstGeom>
          <a:noFill/>
        </p:spPr>
      </p:pic>
      <p:pic>
        <p:nvPicPr>
          <p:cNvPr id="19464" name="Picture 8" descr="Алгоритм воспитания здорового ребенка | ГБУЗ &quot;Самарский областной  клинический противотуберкулезный диспансер имени Н.В.Постников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191000"/>
            <a:ext cx="3886200" cy="2331721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28600" y="304800"/>
            <a:ext cx="3581400" cy="6096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ЗОЖ – это…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04801"/>
            <a:ext cx="85344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Правила здорового образа жизни</a:t>
            </a:r>
            <a:endParaRPr lang="ru-RU" sz="3200" dirty="0"/>
          </a:p>
        </p:txBody>
      </p:sp>
      <p:pic>
        <p:nvPicPr>
          <p:cNvPr id="7" name="Рисунок 6" descr="pngwing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752600"/>
            <a:ext cx="3737446" cy="2388765"/>
          </a:xfrm>
          <a:prstGeom prst="rect">
            <a:avLst/>
          </a:prstGeom>
        </p:spPr>
      </p:pic>
      <p:pic>
        <p:nvPicPr>
          <p:cNvPr id="8" name="Рисунок 7" descr="pngwing.com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2040082" cy="2640106"/>
          </a:xfrm>
          <a:prstGeom prst="rect">
            <a:avLst/>
          </a:prstGeom>
        </p:spPr>
      </p:pic>
      <p:pic>
        <p:nvPicPr>
          <p:cNvPr id="9" name="Рисунок 8" descr="pngwing.com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990600"/>
            <a:ext cx="2514600" cy="2456698"/>
          </a:xfrm>
          <a:prstGeom prst="rect">
            <a:avLst/>
          </a:prstGeom>
        </p:spPr>
      </p:pic>
      <p:pic>
        <p:nvPicPr>
          <p:cNvPr id="10" name="Рисунок 9" descr="pngwing.com (3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771900"/>
            <a:ext cx="2590800" cy="2590800"/>
          </a:xfrm>
          <a:prstGeom prst="rect">
            <a:avLst/>
          </a:prstGeom>
        </p:spPr>
      </p:pic>
      <p:pic>
        <p:nvPicPr>
          <p:cNvPr id="11" name="Рисунок 10" descr="pngwing.com (4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574822">
            <a:off x="3182426" y="3868226"/>
            <a:ext cx="3057071" cy="3057071"/>
          </a:xfrm>
          <a:prstGeom prst="rect">
            <a:avLst/>
          </a:prstGeom>
        </p:spPr>
      </p:pic>
      <p:pic>
        <p:nvPicPr>
          <p:cNvPr id="12" name="Рисунок 11" descr="pngwing.com (5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810000"/>
            <a:ext cx="2590800" cy="2590800"/>
          </a:xfrm>
          <a:prstGeom prst="rect">
            <a:avLst/>
          </a:prstGeom>
        </p:spPr>
      </p:pic>
      <p:sp>
        <p:nvSpPr>
          <p:cNvPr id="13" name="Содержимое 2"/>
          <p:cNvSpPr txBox="1">
            <a:spLocks/>
          </p:cNvSpPr>
          <p:nvPr/>
        </p:nvSpPr>
        <p:spPr>
          <a:xfrm>
            <a:off x="381000" y="228600"/>
            <a:ext cx="8458200" cy="762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Правила здорового образа жизни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81000" y="228600"/>
            <a:ext cx="8458200" cy="12192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Физкультурно-оздоровительные мероприятия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286000"/>
            <a:ext cx="65693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Утренняя гимнастика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 физкультурные занятия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 Гимнастика пробуждения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 Закаливание солнцем и водой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Дыхательная гимнастика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</a:rPr>
              <a:t> Пальчиковая гимнастика</a:t>
            </a:r>
          </a:p>
          <a:p>
            <a:pPr>
              <a:buFontTx/>
              <a:buChar char="-"/>
            </a:pPr>
            <a:r>
              <a:rPr lang="ru-RU" sz="3600" b="1" dirty="0" smtClean="0">
                <a:solidFill>
                  <a:srgbClr val="FF0000"/>
                </a:solidFill>
              </a:rPr>
              <a:t> Физкультминутки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828800" y="228600"/>
            <a:ext cx="5791200" cy="12192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Здоровьесберегающие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технологии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 rot="16200000">
            <a:off x="1981200" y="2209800"/>
            <a:ext cx="5257800" cy="40386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blackWhite">
          <a:xfrm>
            <a:off x="1905000" y="3048000"/>
            <a:ext cx="6172200" cy="93536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Медико-профилактические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(профилактика заболеваний, </a:t>
            </a:r>
            <a:r>
              <a:rPr lang="ru-RU" sz="2400" b="1" dirty="0" err="1" smtClean="0">
                <a:solidFill>
                  <a:schemeClr val="bg1"/>
                </a:solidFill>
              </a:rPr>
              <a:t>мед.осмотр</a:t>
            </a:r>
            <a:r>
              <a:rPr lang="ru-RU" sz="2400" b="1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blackWhite">
          <a:xfrm>
            <a:off x="1905000" y="3962400"/>
            <a:ext cx="6172200" cy="1447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Физкультурно-оздоровительные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(закаливание, дыхательная гимнастика, </a:t>
            </a:r>
          </a:p>
          <a:p>
            <a:pPr algn="ctr" eaLnBrk="0" hangingPunct="0"/>
            <a:r>
              <a:rPr lang="ru-RU" sz="2400" b="1" dirty="0" err="1" smtClean="0">
                <a:solidFill>
                  <a:schemeClr val="bg1"/>
                </a:solidFill>
              </a:rPr>
              <a:t>самомассаж</a:t>
            </a:r>
            <a:r>
              <a:rPr lang="ru-RU" sz="2400" b="1" dirty="0" smtClean="0">
                <a:solidFill>
                  <a:schemeClr val="bg1"/>
                </a:solidFill>
              </a:rPr>
              <a:t>, развлечения..)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blackWhite">
          <a:xfrm>
            <a:off x="1981200" y="5410200"/>
            <a:ext cx="6096000" cy="12192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800" b="1" dirty="0" smtClean="0">
                <a:solidFill>
                  <a:schemeClr val="bg1"/>
                </a:solidFill>
              </a:rPr>
              <a:t>Образовательные</a:t>
            </a:r>
          </a:p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(занятия по </a:t>
            </a:r>
            <a:r>
              <a:rPr lang="ru-RU" sz="2400" b="1" dirty="0" err="1" smtClean="0">
                <a:solidFill>
                  <a:schemeClr val="bg1"/>
                </a:solidFill>
              </a:rPr>
              <a:t>валеологии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сказкотерапия</a:t>
            </a:r>
            <a:r>
              <a:rPr lang="ru-RU" sz="2400" b="1" dirty="0" smtClean="0">
                <a:solidFill>
                  <a:schemeClr val="bg1"/>
                </a:solidFill>
              </a:rPr>
              <a:t>…)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6224</TotalTime>
  <Words>182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Правила здорового образа жизни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НАТАЛЬЯ</cp:lastModifiedBy>
  <cp:revision>173</cp:revision>
  <dcterms:created xsi:type="dcterms:W3CDTF">2014-02-16T13:51:37Z</dcterms:created>
  <dcterms:modified xsi:type="dcterms:W3CDTF">2024-09-08T09:29:31Z</dcterms:modified>
</cp:coreProperties>
</file>