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3" r:id="rId10"/>
    <p:sldId id="264" r:id="rId11"/>
    <p:sldId id="265" r:id="rId12"/>
    <p:sldId id="266" r:id="rId13"/>
    <p:sldId id="267" r:id="rId14"/>
    <p:sldId id="268" r:id="rId15"/>
    <p:sldId id="274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FDFE-FE7F-456D-847B-88DA5A7B0E89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AA2-F948-44C5-B06C-397DC361C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606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FDFE-FE7F-456D-847B-88DA5A7B0E89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AA2-F948-44C5-B06C-397DC361C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932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FDFE-FE7F-456D-847B-88DA5A7B0E89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AA2-F948-44C5-B06C-397DC361C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62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FDFE-FE7F-456D-847B-88DA5A7B0E89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AA2-F948-44C5-B06C-397DC361C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990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FDFE-FE7F-456D-847B-88DA5A7B0E89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AA2-F948-44C5-B06C-397DC361C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8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FDFE-FE7F-456D-847B-88DA5A7B0E89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AA2-F948-44C5-B06C-397DC361C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35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FDFE-FE7F-456D-847B-88DA5A7B0E89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AA2-F948-44C5-B06C-397DC361C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924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FDFE-FE7F-456D-847B-88DA5A7B0E89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AA2-F948-44C5-B06C-397DC361C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607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FDFE-FE7F-456D-847B-88DA5A7B0E89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AA2-F948-44C5-B06C-397DC361C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14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FDFE-FE7F-456D-847B-88DA5A7B0E89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AA2-F948-44C5-B06C-397DC361C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476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7FDFE-FE7F-456D-847B-88DA5A7B0E89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0AA2-F948-44C5-B06C-397DC361C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278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7FDFE-FE7F-456D-847B-88DA5A7B0E89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00AA2-F948-44C5-B06C-397DC361C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72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s://image.jimcdn.com/app/cms/image/transf/none/path/sdb6c3b6049a2bf9a/backgroundarea/ib6bdf37ba2c2ca72/version/1487685308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2608" y="393680"/>
            <a:ext cx="1072678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«Адаптация детей </a:t>
            </a:r>
          </a:p>
          <a:p>
            <a:pPr algn="ctr"/>
            <a:r>
              <a:rPr lang="ru-RU" sz="72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младшего дошкольного </a:t>
            </a:r>
          </a:p>
          <a:p>
            <a:pPr algn="ctr"/>
            <a:r>
              <a:rPr lang="ru-RU" sz="7200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возраста к условиям ДОУ»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32561" y="6148317"/>
            <a:ext cx="5602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Педагог-психолог: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Соседина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К.Н.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626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tihi.ru/pics/2018/04/09/83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9321" y="165254"/>
            <a:ext cx="1135621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И, конечно, всем без исключения нравиться солнышко. Мы рисуем его бесконечно, а дети всегда с огромным удовольствием раскрашивают желтыми, красными, оранжевыми цветами и дорисовывают лучики.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21" y="2258135"/>
            <a:ext cx="5589224" cy="4191918"/>
          </a:xfrm>
          <a:prstGeom prst="rect">
            <a:avLst/>
          </a:prstGeom>
        </p:spPr>
      </p:pic>
      <p:sp>
        <p:nvSpPr>
          <p:cNvPr id="6" name="AutoShape 2" descr="https://pochemu4ka.ru/_ph/329/2881050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 descr="https://pochemu4ka.ru/_ph/329/288105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520" y="1809620"/>
            <a:ext cx="3463505" cy="489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378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ihi.ru/pics/2018/04/09/83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2371" y="187287"/>
            <a:ext cx="107666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в книжках-раскрасках яркими гуашевыми красками необыкновенно увлекает малышей. Они не ограничиваются пределами контуров, свободно выходят за него (травка возле цыпленка, море под корабликом). Создают свой сюжет и начинают играть (двигают картинку по столу, будто паровозик бежит или жучок ползет). Поначалу, конечно, малышам надо это показать: «Цыпленок пошел гулять, давай нарисуем ему травку. Покорми цыпленка – нарисуй зернышки или червячка».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71" y="3052229"/>
            <a:ext cx="5295442" cy="29786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960" y="3393195"/>
            <a:ext cx="5471710" cy="307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472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ihi.ru/pics/2018/04/09/83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82188" y="110169"/>
            <a:ext cx="105238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прежде чем приступить к рисованию того или иного предмета или явления природы, даю четкое представление о том, что это такое и как это выглядит. Ведь ребенку интересно рисовать знакомый предмет.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05" y="1587497"/>
            <a:ext cx="3214401" cy="42858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53" y="1993331"/>
            <a:ext cx="2813135" cy="42917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725" y="1385589"/>
            <a:ext cx="2862366" cy="507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04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ihi.ru/pics/2018/04/09/83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9321" y="176270"/>
            <a:ext cx="113975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ребенка обычно многоцветен и пестр - обычно дети используют 5-6 цветов, это считается нормой. Чем более уверенно чувствует себя ребенок, тем ярче используемые им цвета. Если какой-то карандаш оказывается в числе любимчиков и один-два цвета явно преобладают на рисунке, то стоит обратить внимание и на этот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фактор,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588" y="1886346"/>
            <a:ext cx="3748362" cy="48030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495" y="2506710"/>
            <a:ext cx="4370606" cy="40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54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ihi.ru/pics/2018/04/09/83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9321" y="143219"/>
            <a:ext cx="1068595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рисунки – это искренние и неподдельные рассказы о жизни детской души, о ее благополучии или неблагополучии, о ее радостях и печалях. На что же нам необходимо обратить внимание, для того, чтобы правильно все это «прочитать»? Традиционно считается, что в первую очередь необходимо оценить цветовую гамму рисунка. Большинство специалистов опираются на интерпретацию цветов Макса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Люшер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психолога и исследователь в области цвета. Он пришел к выводу, что выбор цвета отражает психологические состояние человека и даже свидетельствует о его телесном здоровье.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721" y="3429001"/>
            <a:ext cx="4109291" cy="308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76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s://i.ytimg.com/vi/0HSx35144ag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5817" y="294956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375"/>
              </a:spcBef>
              <a:spcAft>
                <a:spcPts val="375"/>
              </a:spcAft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Следующий важный момент – нажим на карандаш. Это – показатель психомоторного тонуса ребенка. Размер рисунков также немаловажен. Задуматься заставит и расположение рисунка на листе.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0" descr="http://mirskoy.ru/forum/uploads/gallery/1275069798/gallery_263_6_1101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817" y="2592518"/>
            <a:ext cx="5420715" cy="390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5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fsd.videouroki.net/html/2020/01/20/v_5e26147bc3505/99743824_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4" name="Picture 8" descr="https://i.ytimg.com/vi/0HSx35144ag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7975" y="471227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Анализируя свою работу можно сделать вывод, художественная деятельность является средством успешной адаптации дошкольников к ДОУ, а это – необходимое условие полноценного развития ребенка.</a:t>
            </a:r>
            <a:endParaRPr lang="ru-RU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778" y="739659"/>
            <a:ext cx="4305071" cy="57400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19" y="2410219"/>
            <a:ext cx="5515856" cy="413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34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i.ytimg.com/vi/0HSx35144ag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30321"/>
            <a:ext cx="7757445" cy="587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десять лет, и в семь, и в три, и впять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дети любят рисовать.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каждый смело нарисует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Все, что его интересует.</a:t>
            </a:r>
          </a:p>
          <a:p>
            <a:pPr algn="ctr"/>
            <a:r>
              <a:rPr lang="ru-RU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вызывает интерес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Далекий космос, ближний лес,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Цветы, машины, сказки, пляски…</a:t>
            </a:r>
          </a:p>
          <a:p>
            <a:pPr algn="ctr"/>
            <a:r>
              <a:rPr lang="ru-RU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нарисуем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были б краски,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лист бумаги на столе,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мир в семье и на Земле.</a:t>
            </a:r>
          </a:p>
          <a:p>
            <a:pPr algn="ctr"/>
            <a:r>
              <a:rPr lang="ru-RU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(В. Берестов)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897" y="3808738"/>
            <a:ext cx="4498554" cy="253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0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900igr.net/up/datas/112845/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712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image.jimcdn.com/app/cms/image/transf/none/path/sdb6c3b6049a2bf9a/backgroundarea/ib6bdf37ba2c2ca72/version/1487685308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0" y="504968"/>
            <a:ext cx="476761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приходом в детский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 у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начинается новый этап в его жизни. Ведь воспитание в коллективе вырабатывает у малыша позитивные социальные стереотипы поведения – самостоятельность, внимание к окружающим, готовность помочь другому, а также способность находиться в группе детей.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67" y="3096540"/>
            <a:ext cx="5380867" cy="341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21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image.jimcdn.com/app/cms/image/transf/none/path/sdb6c3b6049a2bf9a/backgroundarea/ib6bdf37ba2c2ca72/version/1487685308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1070" y="136478"/>
            <a:ext cx="438093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адаптации можно отметить некоторые закономерности 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ладшие дошкольники не испытывают потребности общения со сверстниками, она пока не сформировалась. В этом возрасте взрослый выступает для ребенка как партнер по игре, образец для подражания и удовлетворяет потребность ребенка в доброжелательном внимании и сотрудничестве. </a:t>
            </a: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83" y="1244932"/>
            <a:ext cx="4797715" cy="372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0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image.jimcdn.com/app/cms/image/transf/none/path/sdb6c3b6049a2bf9a/backgroundarea/ib6bdf37ba2c2ca72/version/1487685308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87277" y="484743"/>
            <a:ext cx="102983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Сверстники этого дать не могут, поскольку сами нуждаются в том же. Поэтому не все дети могут быстро адаптироваться к ДОУ, поскольку сильно привязан к матери, и ее исчезновение вызывает бурный протест ребенка, особенно если он впечатлительный и эмоционально чувствительный. Дети часто испытывают страхи перед незнакомыми людьми и новыми ситуациями общения, что как раз и проявляется в полной мере 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детском саду.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страхи - одна из причин затрудненной адаптации ребенка к ДОУ. Нередко боязнь новых людей и ситуаций приводит к тому, что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ребенок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 более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возбудимым, ранимым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обидчивым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плаксивым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он чаще болеет,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т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к. стресс истощает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защитные силы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организма.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fb.ru/media/i/5/9/0/4/1/0/i/5904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15" y="4639726"/>
            <a:ext cx="4114602" cy="262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72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image.jimcdn.com/app/cms/image/transf/none/path/sdb6c3b6049a2bf9a/backgroundarea/ib6bdf37ba2c2ca72/version/1487685308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8642" y="605928"/>
            <a:ext cx="557453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Изобразительная деятельность является одним из любимых занятий детей. У ребенка возникает вполне естественное желание передавать в рисунках свои впечатления об окружающем мире, он отвлекается от своих переживаний связанных с отсутствием мамы, учится ориентироваться 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новой               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себя ситуации – общении с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детьми.  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процесса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творчества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малыш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преодолеть свой страх перед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незнакомым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местом, людьми, вследствие чего процесс адаптации проходит легче.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114" y="1197771"/>
            <a:ext cx="3260993" cy="43479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941" y="914400"/>
            <a:ext cx="2803570" cy="21026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941" y="4041354"/>
            <a:ext cx="2940280" cy="220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9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image.jimcdn.com/app/cms/image/transf/none/path/sdb6c3b6049a2bf9a/backgroundarea/ib6bdf37ba2c2ca72/version/1487685308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20300" y="539827"/>
            <a:ext cx="65880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Изобразительная деятельность отвечает эмоциональным потребностям ребенка и оказывает на его психическое состояние положительное воздействие, позволяет справиться со многими проблемами. В период адаптации детей к новым условиям, в своей работе использую разные виды изобразительной деятельности: рисование жесткой полусухой кистью, пальчиком, ладошкой,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печатками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картофеля, оттиск пробкой, оттиск поролоном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восковые мелки + акварель,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 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штрихом, мятой бумагой.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96" y="218502"/>
            <a:ext cx="3734718" cy="663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78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image.jimcdn.com/app/cms/image/transf/none/path/sdb6c3b6049a2bf9a/backgroundarea/ib6bdf37ba2c2ca72/version/1487685308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0" y="411601"/>
            <a:ext cx="4066372" cy="54218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959" y="364857"/>
            <a:ext cx="4342688" cy="32570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940" y="1424634"/>
            <a:ext cx="3001767" cy="38269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062" y="3986729"/>
            <a:ext cx="5104482" cy="287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10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tihi.ru/pics/2018/04/09/83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311267" cy="32334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532" y="1128135"/>
            <a:ext cx="2978686" cy="39715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996" y="137821"/>
            <a:ext cx="4179754" cy="30956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75" y="3657311"/>
            <a:ext cx="3846414" cy="28848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653" y="3619299"/>
            <a:ext cx="2344068" cy="312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25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tihi.ru/pics/2018/04/09/83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6945" y="352540"/>
            <a:ext cx="105872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Мальчики Любят рисовать кораблики или паровозики. Девочек привлекают цыплята, рыбки, цветы.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36" y="1861850"/>
            <a:ext cx="4171721" cy="31287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391" y="1629119"/>
            <a:ext cx="4114800" cy="30861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692" y="2719177"/>
            <a:ext cx="2994063" cy="399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039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633</Words>
  <Application>Microsoft Office PowerPoint</Application>
  <PresentationFormat>Широкоэкранный</PresentationFormat>
  <Paragraphs>29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 Unicode MS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14324523</dc:creator>
  <cp:lastModifiedBy>14324523</cp:lastModifiedBy>
  <cp:revision>17</cp:revision>
  <dcterms:created xsi:type="dcterms:W3CDTF">2020-09-29T14:51:35Z</dcterms:created>
  <dcterms:modified xsi:type="dcterms:W3CDTF">2020-10-03T12:32:17Z</dcterms:modified>
</cp:coreProperties>
</file>