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34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097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509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3732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72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130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278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609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873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349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96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085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04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327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323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543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41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19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132AD-FB0D-4A4F-82AB-ED68E0A64FCA}" type="datetimeFigureOut">
              <a:rPr lang="ru-RU" smtClean="0"/>
              <a:t>15.05.2023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FE1F2-F585-45FD-ACFC-B46403CA5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417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  <p:sldLayoutId id="2147483988" r:id="rId14"/>
    <p:sldLayoutId id="2147483989" r:id="rId15"/>
    <p:sldLayoutId id="2147483990" r:id="rId16"/>
    <p:sldLayoutId id="2147483991" r:id="rId17"/>
    <p:sldLayoutId id="214748399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2238" y="204395"/>
            <a:ext cx="11585196" cy="195023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технологии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реализации задач по формированию основ безопасности у детей среднего дошкольного возраста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примере разработки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«Пожарная безопасность»)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2056" y="4727861"/>
            <a:ext cx="6800693" cy="1435903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Автор: воспитатель детского сада №2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      Щербакова Е.С.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34" name="Picture 10" descr="Фон пожарная безопасность - 58 фото для презентаций и картинок на рабочий  сто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502" y="2379691"/>
            <a:ext cx="3031053" cy="387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95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3605" y="117444"/>
            <a:ext cx="4468120" cy="6444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547" y="352336"/>
            <a:ext cx="2910106" cy="38801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475" y="2945358"/>
            <a:ext cx="2919368" cy="361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6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Фон для презентации пожарная безопасность для детей - фото и картинки  abrakadabra.f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310" y="2004969"/>
            <a:ext cx="10820399" cy="1812022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bg1"/>
                </a:solidFill>
              </a:rPr>
              <a:t>Спасибо за внимание!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2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96" y="941722"/>
            <a:ext cx="8992997" cy="5058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3436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871267" y="-134224"/>
            <a:ext cx="10653623" cy="687897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lnSpc>
                <a:spcPct val="160000"/>
              </a:lnSpc>
              <a:buNone/>
            </a:pPr>
            <a:r>
              <a:rPr lang="ru-RU" b="1" u="sng" dirty="0" smtClean="0">
                <a:solidFill>
                  <a:schemeClr val="bg1"/>
                </a:solidFill>
              </a:rPr>
              <a:t>Цель</a:t>
            </a:r>
            <a:r>
              <a:rPr lang="ru-RU" u="sng" dirty="0">
                <a:solidFill>
                  <a:schemeClr val="bg1"/>
                </a:solidFill>
              </a:rPr>
              <a:t>:</a:t>
            </a:r>
            <a:r>
              <a:rPr lang="ru-RU" u="sng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Закрепление </a:t>
            </a:r>
            <a:r>
              <a:rPr lang="ru-RU" dirty="0">
                <a:solidFill>
                  <a:schemeClr val="bg1"/>
                </a:solidFill>
              </a:rPr>
              <a:t>знаний элементарных правил пожарной безопасности у детей среднего дошкольного возраста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lnSpc>
                <a:spcPct val="160000"/>
              </a:lnSpc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ru-RU" b="1" u="sng" dirty="0">
                <a:solidFill>
                  <a:schemeClr val="bg1"/>
                </a:solidFill>
              </a:rPr>
              <a:t>Задачи</a:t>
            </a:r>
            <a:r>
              <a:rPr lang="ru-RU" b="1" dirty="0">
                <a:solidFill>
                  <a:schemeClr val="bg1"/>
                </a:solidFill>
              </a:rPr>
              <a:t>: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ru-RU" dirty="0">
                <a:solidFill>
                  <a:schemeClr val="bg1"/>
                </a:solidFill>
              </a:rPr>
              <a:t>• Закрепить знания детей о правилах пожарной безопасности;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dirty="0">
                <a:solidFill>
                  <a:schemeClr val="bg1"/>
                </a:solidFill>
              </a:rPr>
              <a:t>• Формировать понимание необходимости соблюдения правил пожарной безопасности;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dirty="0">
                <a:solidFill>
                  <a:schemeClr val="bg1"/>
                </a:solidFill>
              </a:rPr>
              <a:t>• Продолжать расширять представления о безопасном поведении в случае возникновения пожара;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dirty="0">
                <a:solidFill>
                  <a:schemeClr val="bg1"/>
                </a:solidFill>
              </a:rPr>
              <a:t>• Продолжать знакомить со средствами пожаротушения;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dirty="0">
                <a:solidFill>
                  <a:schemeClr val="bg1"/>
                </a:solidFill>
              </a:rPr>
              <a:t>• Расширить знания детей о спец. транспорте;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dirty="0">
                <a:solidFill>
                  <a:schemeClr val="bg1"/>
                </a:solidFill>
              </a:rPr>
              <a:t>• Уточнить знания детей о профессии пожарного;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dirty="0">
                <a:solidFill>
                  <a:schemeClr val="bg1"/>
                </a:solidFill>
              </a:rPr>
              <a:t>• Активизировать словарь;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dirty="0">
                <a:solidFill>
                  <a:schemeClr val="bg1"/>
                </a:solidFill>
              </a:rPr>
              <a:t>• Воспитывать уважительное отношение к профессии пожарного.</a:t>
            </a:r>
          </a:p>
        </p:txBody>
      </p:sp>
    </p:spTree>
    <p:extLst>
      <p:ext uri="{BB962C8B-B14F-4D97-AF65-F5344CB8AC3E}">
        <p14:creationId xmlns:p14="http://schemas.microsoft.com/office/powerpoint/2010/main" val="319176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82771" y="2536989"/>
            <a:ext cx="2303049" cy="4032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30" y="230067"/>
            <a:ext cx="4333016" cy="63427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506" y="2404316"/>
            <a:ext cx="2696473" cy="29416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12004" y="-161368"/>
            <a:ext cx="2279279" cy="40520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6986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95200" y="2527540"/>
            <a:ext cx="2848335" cy="5063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39295" y="-614513"/>
            <a:ext cx="2734809" cy="5020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68" y="201336"/>
            <a:ext cx="4393912" cy="6403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3813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274" y="2164019"/>
            <a:ext cx="3425918" cy="4584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804" y="342872"/>
            <a:ext cx="3785781" cy="3381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24185" y="1328008"/>
            <a:ext cx="6462513" cy="41779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2024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4" y="130565"/>
            <a:ext cx="4445190" cy="64841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515" y="436227"/>
            <a:ext cx="3315107" cy="3405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437" y="3246049"/>
            <a:ext cx="3392716" cy="34777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1643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52633" y="2937852"/>
            <a:ext cx="2177729" cy="38715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58" y="125835"/>
            <a:ext cx="4508058" cy="6690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144" y="2253029"/>
            <a:ext cx="2583215" cy="2811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170" y="455102"/>
            <a:ext cx="2629446" cy="2739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8305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75" y="125836"/>
            <a:ext cx="4505268" cy="65811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599" y="2190575"/>
            <a:ext cx="2909065" cy="24516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137" y="4035104"/>
            <a:ext cx="2933071" cy="25880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952" y="774932"/>
            <a:ext cx="2991725" cy="28312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5856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63</TotalTime>
  <Words>36</Words>
  <Application>Microsoft Office PowerPoint</Application>
  <PresentationFormat>Широкоэкранный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Times New Roman</vt:lpstr>
      <vt:lpstr>Trebuchet MS</vt:lpstr>
      <vt:lpstr>Берлин</vt:lpstr>
      <vt:lpstr>Использование технологии лэпбук в реализации задач по формированию основ безопасности у детей среднего дошкольного возраста (на примере разработки лэпбука  «Пожарная безопасность»)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OZON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ЛЭПБУК «Пожарная Безопасность</dc:title>
  <dc:creator>Ozerova Anna</dc:creator>
  <cp:lastModifiedBy>Рабочий</cp:lastModifiedBy>
  <cp:revision>19</cp:revision>
  <dcterms:created xsi:type="dcterms:W3CDTF">2022-04-09T12:28:20Z</dcterms:created>
  <dcterms:modified xsi:type="dcterms:W3CDTF">2023-05-15T11:33:58Z</dcterms:modified>
</cp:coreProperties>
</file>