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58" r:id="rId4"/>
    <p:sldId id="282" r:id="rId5"/>
    <p:sldId id="279" r:id="rId6"/>
    <p:sldId id="262" r:id="rId7"/>
    <p:sldId id="280" r:id="rId8"/>
    <p:sldId id="278" r:id="rId9"/>
    <p:sldId id="268" r:id="rId10"/>
    <p:sldId id="283" r:id="rId11"/>
    <p:sldId id="284" r:id="rId12"/>
    <p:sldId id="285" r:id="rId13"/>
    <p:sldId id="292" r:id="rId14"/>
    <p:sldId id="287" r:id="rId15"/>
    <p:sldId id="288" r:id="rId16"/>
    <p:sldId id="289" r:id="rId17"/>
    <p:sldId id="290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99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2FF8-DF32-4551-A0C3-8811E7BAC942}" type="slidenum">
              <a:rPr lang="ru-RU"/>
              <a:pPr eaLnBrk="1" hangingPunct="1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88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28860" y="1785926"/>
            <a:ext cx="5832475" cy="147002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Использование мнемотаблиц в развитии детей среднего дошкольного возраста.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868863"/>
            <a:ext cx="6400800" cy="17526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Воспитатель 1 кв. категории – </a:t>
            </a:r>
          </a:p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Любовь Николаевна Калашникова.</a:t>
            </a:r>
          </a:p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МДОУ  «Детский сад» п. </a:t>
            </a:r>
            <a:r>
              <a:rPr lang="ru-RU" sz="2000" dirty="0" err="1" smtClean="0">
                <a:solidFill>
                  <a:srgbClr val="FF0000"/>
                </a:solidFill>
              </a:rPr>
              <a:t>Каджером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6500834"/>
            <a:ext cx="817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мнемотаблиц</a:t>
            </a:r>
            <a:r>
              <a:rPr lang="ru-RU" dirty="0" smtClean="0"/>
              <a:t> при составлении рассказов о временах года.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сказки.</a:t>
            </a:r>
            <a:endParaRPr lang="ru-RU" dirty="0"/>
          </a:p>
        </p:txBody>
      </p:sp>
      <p:pic>
        <p:nvPicPr>
          <p:cNvPr id="4" name="Содержимое 3" descr="IMG_1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сказки.</a:t>
            </a:r>
            <a:endParaRPr lang="ru-RU" dirty="0"/>
          </a:p>
        </p:txBody>
      </p:sp>
      <p:pic>
        <p:nvPicPr>
          <p:cNvPr id="4" name="Содержимое 3" descr="IMG_1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6143644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Пересказ  сказки.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286520"/>
            <a:ext cx="456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Составление  </a:t>
            </a:r>
            <a:r>
              <a:rPr lang="ru-RU" dirty="0" smtClean="0"/>
              <a:t> </a:t>
            </a:r>
            <a:r>
              <a:rPr lang="ru-RU" dirty="0" smtClean="0"/>
              <a:t>описательных  рассказов.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или мнемоника, в переводе с греческого – «искусство запоминания».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980363" cy="5688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Структура мнемотехники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cs typeface="Arial" pitchFamily="34" charset="0"/>
              </a:rPr>
              <a:t>Методика работы с </a:t>
            </a:r>
          </a:p>
          <a:p>
            <a:pPr algn="ctr"/>
            <a:r>
              <a:rPr lang="ru-RU" sz="3600" b="1" dirty="0" err="1" smtClean="0">
                <a:solidFill>
                  <a:srgbClr val="00B050"/>
                </a:solidFill>
                <a:cs typeface="Arial" pitchFamily="34" charset="0"/>
              </a:rPr>
              <a:t>мнемотаблицами</a:t>
            </a:r>
            <a:endParaRPr lang="ru-RU" sz="36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таблиц и разбор, изображённых на ней символов.</a:t>
            </a:r>
          </a:p>
          <a:p>
            <a:pPr marL="342900" indent="-342900" algn="ctr">
              <a:buFont typeface="+mj-lt"/>
              <a:buAutoNum type="arabicPeriod"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символов в образы.</a:t>
            </a:r>
          </a:p>
          <a:p>
            <a:pPr marL="342900" indent="-342900" algn="ctr">
              <a:buFont typeface="+mj-lt"/>
              <a:buAutoNum type="arabicPeriod"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 при помощи символов.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545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bc15432998ef84d9badc8888e216ffe0.jpg"/>
          <p:cNvPicPr>
            <a:picLocks noChangeAspect="1" noChangeArrowheads="1"/>
          </p:cNvPicPr>
          <p:nvPr/>
        </p:nvPicPr>
        <p:blipFill>
          <a:blip r:embed="rId2" cstate="print"/>
          <a:srcRect r="5017"/>
          <a:stretch>
            <a:fillRect/>
          </a:stretch>
        </p:blipFill>
        <p:spPr bwMode="auto">
          <a:xfrm>
            <a:off x="1643042" y="914747"/>
            <a:ext cx="6215106" cy="458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827584" y="332656"/>
            <a:ext cx="774950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Использование </a:t>
            </a:r>
            <a:r>
              <a:rPr lang="ru-RU" sz="28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мнемотаблиц</a:t>
            </a: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 в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 развитии речи детей среднего возраста</a:t>
            </a:r>
            <a:endParaRPr lang="ru-RU" sz="2800" b="1" i="1" dirty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Bookman Old Style" pitchFamily="18" charset="0"/>
              </a:rPr>
              <a:t>Составление описательных рассказов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3200" i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Bookman Old Style" pitchFamily="18" charset="0"/>
              </a:rPr>
              <a:t>Пересказ сказки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3200" i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3200" i="1" dirty="0" smtClean="0">
                <a:solidFill>
                  <a:srgbClr val="00B050"/>
                </a:solidFill>
                <a:latin typeface="Bookman Old Style" pitchFamily="18" charset="0"/>
              </a:rPr>
              <a:t>Заучивание стихотворения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32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ledu.ru/juravlik/images/metodkopilka/mnemotehni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643866" cy="5715040"/>
          </a:xfrm>
          <a:prstGeom prst="rect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ЗАУЧИВАНИЕ   СТИХОТВОРЕНИЙ.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mel.ucoz.ru/stichi/owoch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918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507207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Овощи на стол кладем.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Лук, морковка, кабачок,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Помидор, горох, лучок.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Пересказ сказок</a:t>
            </a:r>
          </a:p>
        </p:txBody>
      </p:sp>
      <p:pic>
        <p:nvPicPr>
          <p:cNvPr id="4" name="Рисунок 3" descr="http://cv01.twirpx.net/0545/05450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32848" cy="51042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141</Words>
  <Application>Microsoft Office PowerPoint</Application>
  <PresentationFormat>Экран (4:3)</PresentationFormat>
  <Paragraphs>36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мнемотаблиц в развитии детей среднего дошкольного возраста.</vt:lpstr>
      <vt:lpstr>Слайд 2</vt:lpstr>
      <vt:lpstr>Структура мнемотехники</vt:lpstr>
      <vt:lpstr>Слайд 4</vt:lpstr>
      <vt:lpstr>Слайд 5</vt:lpstr>
      <vt:lpstr>Слайд 6</vt:lpstr>
      <vt:lpstr>Слайд 7</vt:lpstr>
      <vt:lpstr>Слайд 8</vt:lpstr>
      <vt:lpstr>Пересказ сказок</vt:lpstr>
      <vt:lpstr>Слайд 10</vt:lpstr>
      <vt:lpstr>Слайд 11</vt:lpstr>
      <vt:lpstr>Пересказ сказки.</vt:lpstr>
      <vt:lpstr>Пересказ сказки.</vt:lpstr>
      <vt:lpstr>Слайд 14</vt:lpstr>
      <vt:lpstr>Слайд 15</vt:lpstr>
      <vt:lpstr>Слайд 16</vt:lpstr>
      <vt:lpstr>Слайд 17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Люба</cp:lastModifiedBy>
  <cp:revision>84</cp:revision>
  <dcterms:created xsi:type="dcterms:W3CDTF">2011-08-02T23:19:04Z</dcterms:created>
  <dcterms:modified xsi:type="dcterms:W3CDTF">2016-04-24T18:45:50Z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