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2"/>
  </p:notesMasterIdLst>
  <p:sldIdLst>
    <p:sldId id="256" r:id="rId3"/>
    <p:sldId id="257" r:id="rId4"/>
    <p:sldId id="276" r:id="rId5"/>
    <p:sldId id="261" r:id="rId6"/>
    <p:sldId id="258" r:id="rId7"/>
    <p:sldId id="259" r:id="rId8"/>
    <p:sldId id="264" r:id="rId9"/>
    <p:sldId id="265" r:id="rId10"/>
    <p:sldId id="266" r:id="rId11"/>
    <p:sldId id="267" r:id="rId12"/>
    <p:sldId id="279" r:id="rId13"/>
    <p:sldId id="268" r:id="rId14"/>
    <p:sldId id="280" r:id="rId15"/>
    <p:sldId id="270" r:id="rId16"/>
    <p:sldId id="281" r:id="rId17"/>
    <p:sldId id="283" r:id="rId18"/>
    <p:sldId id="282" r:id="rId19"/>
    <p:sldId id="284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86430" autoAdjust="0"/>
  </p:normalViewPr>
  <p:slideViewPr>
    <p:cSldViewPr>
      <p:cViewPr>
        <p:scale>
          <a:sx n="74" d="100"/>
          <a:sy n="74" d="100"/>
        </p:scale>
        <p:origin x="-11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7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90935-B365-4C38-898C-6D3D762DF75C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86A158-15D1-476D-921E-83292E015EFE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Участники проекта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3F1EEDA4-EABD-4447-B4C6-F47614B6253E}" type="parTrans" cxnId="{68AA5598-500B-4E1A-8206-55506A758FD2}">
      <dgm:prSet/>
      <dgm:spPr/>
      <dgm:t>
        <a:bodyPr/>
        <a:lstStyle/>
        <a:p>
          <a:endParaRPr lang="ru-RU"/>
        </a:p>
      </dgm:t>
    </dgm:pt>
    <dgm:pt modelId="{06365C58-E0F4-4A96-B1A8-BA06232C612E}" type="sibTrans" cxnId="{68AA5598-500B-4E1A-8206-55506A758FD2}">
      <dgm:prSet/>
      <dgm:spPr/>
      <dgm:t>
        <a:bodyPr/>
        <a:lstStyle/>
        <a:p>
          <a:endParaRPr lang="ru-RU"/>
        </a:p>
      </dgm:t>
    </dgm:pt>
    <dgm:pt modelId="{F9B31D0C-36DF-4CC2-BCAF-DA91FE06BC4B}">
      <dgm:prSet phldrT="[Текст]" custT="1"/>
      <dgm:spPr/>
      <dgm:t>
        <a:bodyPr/>
        <a:lstStyle/>
        <a:p>
          <a:r>
            <a:rPr lang="en-GB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</a:t>
          </a:r>
          <a:endParaRPr lang="ru-RU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GB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осуществляют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педагогическое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просвещение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родителей по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проблеме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организуют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деятельность детей и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родителей</a:t>
          </a:r>
          <a:r>
            <a:rPr lang="en-GB" sz="14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EB12576-E545-4DD0-8066-1B96EE9B61BD}" type="parTrans" cxnId="{CC82CD7E-0811-42ED-A11D-5D2487FA839B}">
      <dgm:prSet/>
      <dgm:spPr/>
      <dgm:t>
        <a:bodyPr/>
        <a:lstStyle/>
        <a:p>
          <a:endParaRPr lang="ru-RU"/>
        </a:p>
      </dgm:t>
    </dgm:pt>
    <dgm:pt modelId="{0722DC52-2AE1-4FE9-9C34-1AC1CE5D0B36}" type="sibTrans" cxnId="{CC82CD7E-0811-42ED-A11D-5D2487FA839B}">
      <dgm:prSet/>
      <dgm:spPr/>
      <dgm:t>
        <a:bodyPr/>
        <a:lstStyle/>
        <a:p>
          <a:endParaRPr lang="ru-RU" dirty="0"/>
        </a:p>
      </dgm:t>
    </dgm:pt>
    <dgm:pt modelId="{B820FB60-95A7-4402-BEFC-EAC58F32F520}">
      <dgm:prSet phldrT="[Текст]" custT="1"/>
      <dgm:spPr/>
      <dgm:t>
        <a:bodyPr/>
        <a:lstStyle/>
        <a:p>
          <a:r>
            <a:rPr lang="en-GB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GB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участвуют в  совместной деятельности</a:t>
          </a:r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делятся опытом с другими</a:t>
          </a:r>
          <a:r>
            <a:rPr lang="en-GB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4E3F8D-CDD2-4E80-85F4-B3CCC2702645}" type="parTrans" cxnId="{27AA9F92-0AA0-4618-90AE-B935DF29CD46}">
      <dgm:prSet/>
      <dgm:spPr/>
      <dgm:t>
        <a:bodyPr/>
        <a:lstStyle/>
        <a:p>
          <a:endParaRPr lang="ru-RU"/>
        </a:p>
      </dgm:t>
    </dgm:pt>
    <dgm:pt modelId="{291B6045-C24E-4D93-A3F5-DA760756E0FB}" type="sibTrans" cxnId="{27AA9F92-0AA0-4618-90AE-B935DF29CD46}">
      <dgm:prSet/>
      <dgm:spPr/>
      <dgm:t>
        <a:bodyPr/>
        <a:lstStyle/>
        <a:p>
          <a:endParaRPr lang="ru-RU" dirty="0"/>
        </a:p>
      </dgm:t>
    </dgm:pt>
    <dgm:pt modelId="{9BD3E567-029C-49A9-98F0-FDA3B627DCA1}">
      <dgm:prSet phldrT="[Текст]" custT="1"/>
      <dgm:spPr/>
      <dgm:t>
        <a:bodyPr/>
        <a:lstStyle/>
        <a:p>
          <a:r>
            <a:rPr lang="en-GB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Медицински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й</a:t>
          </a:r>
          <a:r>
            <a:rPr lang="en-GB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работни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</a:t>
          </a:r>
        </a:p>
        <a:p>
          <a:r>
            <a:rPr lang="en-GB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оказыва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</a:t>
          </a:r>
          <a:r>
            <a:rPr lang="en-GB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 помощь в организации оздоровительных процедур детям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</a:t>
          </a:r>
          <a:r>
            <a:rPr lang="en-GB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 консультации для родителей</a:t>
          </a:r>
          <a:r>
            <a:rPr lang="en-GB" sz="1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2126573-7E1B-40CB-A605-264E25449762}" type="parTrans" cxnId="{C2B084C0-2719-4BB9-BB16-75E961CF58C8}">
      <dgm:prSet/>
      <dgm:spPr/>
      <dgm:t>
        <a:bodyPr/>
        <a:lstStyle/>
        <a:p>
          <a:endParaRPr lang="ru-RU"/>
        </a:p>
      </dgm:t>
    </dgm:pt>
    <dgm:pt modelId="{9ABA719F-9E73-4123-B0FD-73CE3129CA1F}" type="sibTrans" cxnId="{C2B084C0-2719-4BB9-BB16-75E961CF58C8}">
      <dgm:prSet/>
      <dgm:spPr/>
      <dgm:t>
        <a:bodyPr/>
        <a:lstStyle/>
        <a:p>
          <a:endParaRPr lang="ru-RU" dirty="0"/>
        </a:p>
      </dgm:t>
    </dgm:pt>
    <dgm:pt modelId="{D9A44956-2D53-46C9-8B68-104A9EA2776B}">
      <dgm:prSet phldrT="[Текст]" custT="1"/>
      <dgm:spPr/>
      <dgm:t>
        <a:bodyPr/>
        <a:lstStyle/>
        <a:p>
          <a:r>
            <a:rPr lang="en-GB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Администраци</a:t>
          </a:r>
          <a:endParaRPr lang="ru-RU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GB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осуществляет руководство,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создает условия для реализации проекта,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контролирует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ход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его</a:t>
          </a:r>
          <a:r>
            <a:rPr lang="en-GB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выполнения.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B9B6BD-A6AA-41E8-9C42-57D250582220}" type="parTrans" cxnId="{5E4BAF0D-1A6E-436D-B81E-E89C1368FD9D}">
      <dgm:prSet/>
      <dgm:spPr/>
      <dgm:t>
        <a:bodyPr/>
        <a:lstStyle/>
        <a:p>
          <a:endParaRPr lang="ru-RU"/>
        </a:p>
      </dgm:t>
    </dgm:pt>
    <dgm:pt modelId="{E2A53067-5E27-4D07-AFA6-E99940611288}" type="sibTrans" cxnId="{5E4BAF0D-1A6E-436D-B81E-E89C1368FD9D}">
      <dgm:prSet/>
      <dgm:spPr/>
      <dgm:t>
        <a:bodyPr/>
        <a:lstStyle/>
        <a:p>
          <a:endParaRPr lang="ru-RU" dirty="0"/>
        </a:p>
      </dgm:t>
    </dgm:pt>
    <dgm:pt modelId="{256B95F5-D20F-4203-B1D8-F8AD965AE68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 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участвуют  в различных видах деятельности: познавательной, игровой, практической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6104CF-A895-4492-95C5-DC969575B8E3}" type="parTrans" cxnId="{CDDEFBC2-BC23-42C9-B12D-51ED6B761A55}">
      <dgm:prSet/>
      <dgm:spPr/>
      <dgm:t>
        <a:bodyPr/>
        <a:lstStyle/>
        <a:p>
          <a:endParaRPr lang="ru-RU"/>
        </a:p>
      </dgm:t>
    </dgm:pt>
    <dgm:pt modelId="{A6488AE0-4CC9-4F0D-B06E-F3E1BE947AE1}" type="sibTrans" cxnId="{CDDEFBC2-BC23-42C9-B12D-51ED6B761A55}">
      <dgm:prSet/>
      <dgm:spPr/>
      <dgm:t>
        <a:bodyPr/>
        <a:lstStyle/>
        <a:p>
          <a:endParaRPr lang="ru-RU" dirty="0"/>
        </a:p>
      </dgm:t>
    </dgm:pt>
    <dgm:pt modelId="{34CC74FF-C2F0-4678-BB14-A3266C3291B0}" type="pres">
      <dgm:prSet presAssocID="{20D90935-B365-4C38-898C-6D3D762DF75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5A8558-3674-43FF-9EE3-E9898C7F2CE0}" type="pres">
      <dgm:prSet presAssocID="{3986A158-15D1-476D-921E-83292E015EFE}" presName="centerShape" presStyleLbl="node0" presStyleIdx="0" presStyleCnt="1" custScaleX="102259" custScaleY="86518"/>
      <dgm:spPr/>
      <dgm:t>
        <a:bodyPr/>
        <a:lstStyle/>
        <a:p>
          <a:endParaRPr lang="ru-RU"/>
        </a:p>
      </dgm:t>
    </dgm:pt>
    <dgm:pt modelId="{2DACC4F5-C0AA-4246-B742-76BF3A4E30E2}" type="pres">
      <dgm:prSet presAssocID="{F9B31D0C-36DF-4CC2-BCAF-DA91FE06BC4B}" presName="node" presStyleLbl="node1" presStyleIdx="0" presStyleCnt="5" custScaleX="156872" custScaleY="110454" custRadScaleRad="100312" custRadScaleInc="4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AF70C-D315-46CE-8CC5-A3CE5BCC2793}" type="pres">
      <dgm:prSet presAssocID="{F9B31D0C-36DF-4CC2-BCAF-DA91FE06BC4B}" presName="dummy" presStyleCnt="0"/>
      <dgm:spPr/>
    </dgm:pt>
    <dgm:pt modelId="{F825B68F-86BE-4176-A6E5-4B2D216D5B52}" type="pres">
      <dgm:prSet presAssocID="{0722DC52-2AE1-4FE9-9C34-1AC1CE5D0B36}" presName="sibTrans" presStyleLbl="sibTrans2D1" presStyleIdx="0" presStyleCnt="5"/>
      <dgm:spPr/>
      <dgm:t>
        <a:bodyPr/>
        <a:lstStyle/>
        <a:p>
          <a:endParaRPr lang="ru-RU"/>
        </a:p>
      </dgm:t>
    </dgm:pt>
    <dgm:pt modelId="{FB120447-F5E3-4547-BA5C-CF38D8DB4FDE}" type="pres">
      <dgm:prSet presAssocID="{B820FB60-95A7-4402-BEFC-EAC58F32F520}" presName="node" presStyleLbl="node1" presStyleIdx="1" presStyleCnt="5" custScaleX="151195" custScaleY="115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F9451-1AA1-4F58-BF5F-9DA455255520}" type="pres">
      <dgm:prSet presAssocID="{B820FB60-95A7-4402-BEFC-EAC58F32F520}" presName="dummy" presStyleCnt="0"/>
      <dgm:spPr/>
    </dgm:pt>
    <dgm:pt modelId="{D70BAA2B-EE56-4141-B67C-8507C478FA59}" type="pres">
      <dgm:prSet presAssocID="{291B6045-C24E-4D93-A3F5-DA760756E0FB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749B577-42BC-4D43-A751-52FD699A2295}" type="pres">
      <dgm:prSet presAssocID="{9BD3E567-029C-49A9-98F0-FDA3B627DCA1}" presName="node" presStyleLbl="node1" presStyleIdx="2" presStyleCnt="5" custScaleX="149974" custScaleY="109596" custRadScaleRad="100173" custRadScaleInc="3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348CF-A39D-43E9-9A5D-BB9219BCDF7E}" type="pres">
      <dgm:prSet presAssocID="{9BD3E567-029C-49A9-98F0-FDA3B627DCA1}" presName="dummy" presStyleCnt="0"/>
      <dgm:spPr/>
    </dgm:pt>
    <dgm:pt modelId="{2D4F6875-44F2-4287-BC9A-77424193A0FA}" type="pres">
      <dgm:prSet presAssocID="{9ABA719F-9E73-4123-B0FD-73CE3129CA1F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341F222-1F02-45BB-A8D4-B415B375E8EB}" type="pres">
      <dgm:prSet presAssocID="{D9A44956-2D53-46C9-8B68-104A9EA2776B}" presName="node" presStyleLbl="node1" presStyleIdx="3" presStyleCnt="5" custScaleX="153664" custScaleY="109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97AB6-FEA8-43D3-9153-C0DDE4C87624}" type="pres">
      <dgm:prSet presAssocID="{D9A44956-2D53-46C9-8B68-104A9EA2776B}" presName="dummy" presStyleCnt="0"/>
      <dgm:spPr/>
    </dgm:pt>
    <dgm:pt modelId="{7D0E16FA-C435-4C11-B02B-FF8D1C9901C3}" type="pres">
      <dgm:prSet presAssocID="{E2A53067-5E27-4D07-AFA6-E9994061128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067BECB4-23F6-41E7-80F6-96D32433B95E}" type="pres">
      <dgm:prSet presAssocID="{256B95F5-D20F-4203-B1D8-F8AD965AE68B}" presName="node" presStyleLbl="node1" presStyleIdx="4" presStyleCnt="5" custScaleX="150722" custScaleY="112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7EF67-4F31-44C8-BB59-0E5FD64298A2}" type="pres">
      <dgm:prSet presAssocID="{256B95F5-D20F-4203-B1D8-F8AD965AE68B}" presName="dummy" presStyleCnt="0"/>
      <dgm:spPr/>
    </dgm:pt>
    <dgm:pt modelId="{73B70EED-CF1A-4C3B-810C-BE4F8FEFE0B1}" type="pres">
      <dgm:prSet presAssocID="{A6488AE0-4CC9-4F0D-B06E-F3E1BE947AE1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68AA5598-500B-4E1A-8206-55506A758FD2}" srcId="{20D90935-B365-4C38-898C-6D3D762DF75C}" destId="{3986A158-15D1-476D-921E-83292E015EFE}" srcOrd="0" destOrd="0" parTransId="{3F1EEDA4-EABD-4447-B4C6-F47614B6253E}" sibTransId="{06365C58-E0F4-4A96-B1A8-BA06232C612E}"/>
    <dgm:cxn modelId="{B00647F1-20C5-4132-B11C-C3D0FC46277F}" type="presOf" srcId="{E2A53067-5E27-4D07-AFA6-E99940611288}" destId="{7D0E16FA-C435-4C11-B02B-FF8D1C9901C3}" srcOrd="0" destOrd="0" presId="urn:microsoft.com/office/officeart/2005/8/layout/radial6"/>
    <dgm:cxn modelId="{CC84F005-32CE-4E7B-998E-C3725C83B39F}" type="presOf" srcId="{D9A44956-2D53-46C9-8B68-104A9EA2776B}" destId="{0341F222-1F02-45BB-A8D4-B415B375E8EB}" srcOrd="0" destOrd="0" presId="urn:microsoft.com/office/officeart/2005/8/layout/radial6"/>
    <dgm:cxn modelId="{2B922BCB-4AD7-4635-8976-012D7EA29929}" type="presOf" srcId="{3986A158-15D1-476D-921E-83292E015EFE}" destId="{D05A8558-3674-43FF-9EE3-E9898C7F2CE0}" srcOrd="0" destOrd="0" presId="urn:microsoft.com/office/officeart/2005/8/layout/radial6"/>
    <dgm:cxn modelId="{CDDEFBC2-BC23-42C9-B12D-51ED6B761A55}" srcId="{3986A158-15D1-476D-921E-83292E015EFE}" destId="{256B95F5-D20F-4203-B1D8-F8AD965AE68B}" srcOrd="4" destOrd="0" parTransId="{696104CF-A895-4492-95C5-DC969575B8E3}" sibTransId="{A6488AE0-4CC9-4F0D-B06E-F3E1BE947AE1}"/>
    <dgm:cxn modelId="{8BF325BA-7CFA-440B-A02D-5657F625195D}" type="presOf" srcId="{A6488AE0-4CC9-4F0D-B06E-F3E1BE947AE1}" destId="{73B70EED-CF1A-4C3B-810C-BE4F8FEFE0B1}" srcOrd="0" destOrd="0" presId="urn:microsoft.com/office/officeart/2005/8/layout/radial6"/>
    <dgm:cxn modelId="{285544B0-F102-4C99-8E1A-700380F9AEAB}" type="presOf" srcId="{20D90935-B365-4C38-898C-6D3D762DF75C}" destId="{34CC74FF-C2F0-4678-BB14-A3266C3291B0}" srcOrd="0" destOrd="0" presId="urn:microsoft.com/office/officeart/2005/8/layout/radial6"/>
    <dgm:cxn modelId="{C9937C80-AA76-4C92-B879-3040550A8F55}" type="presOf" srcId="{9BD3E567-029C-49A9-98F0-FDA3B627DCA1}" destId="{C749B577-42BC-4D43-A751-52FD699A2295}" srcOrd="0" destOrd="0" presId="urn:microsoft.com/office/officeart/2005/8/layout/radial6"/>
    <dgm:cxn modelId="{A36F57F0-D15B-48AA-9D4D-24A1B057E2B4}" type="presOf" srcId="{B820FB60-95A7-4402-BEFC-EAC58F32F520}" destId="{FB120447-F5E3-4547-BA5C-CF38D8DB4FDE}" srcOrd="0" destOrd="0" presId="urn:microsoft.com/office/officeart/2005/8/layout/radial6"/>
    <dgm:cxn modelId="{CC82CD7E-0811-42ED-A11D-5D2487FA839B}" srcId="{3986A158-15D1-476D-921E-83292E015EFE}" destId="{F9B31D0C-36DF-4CC2-BCAF-DA91FE06BC4B}" srcOrd="0" destOrd="0" parTransId="{DEB12576-E545-4DD0-8066-1B96EE9B61BD}" sibTransId="{0722DC52-2AE1-4FE9-9C34-1AC1CE5D0B36}"/>
    <dgm:cxn modelId="{27AA9F92-0AA0-4618-90AE-B935DF29CD46}" srcId="{3986A158-15D1-476D-921E-83292E015EFE}" destId="{B820FB60-95A7-4402-BEFC-EAC58F32F520}" srcOrd="1" destOrd="0" parTransId="{164E3F8D-CDD2-4E80-85F4-B3CCC2702645}" sibTransId="{291B6045-C24E-4D93-A3F5-DA760756E0FB}"/>
    <dgm:cxn modelId="{C2B084C0-2719-4BB9-BB16-75E961CF58C8}" srcId="{3986A158-15D1-476D-921E-83292E015EFE}" destId="{9BD3E567-029C-49A9-98F0-FDA3B627DCA1}" srcOrd="2" destOrd="0" parTransId="{42126573-7E1B-40CB-A605-264E25449762}" sibTransId="{9ABA719F-9E73-4123-B0FD-73CE3129CA1F}"/>
    <dgm:cxn modelId="{6CDCAA5D-C65C-4D58-8E16-8E2997A04F73}" type="presOf" srcId="{291B6045-C24E-4D93-A3F5-DA760756E0FB}" destId="{D70BAA2B-EE56-4141-B67C-8507C478FA59}" srcOrd="0" destOrd="0" presId="urn:microsoft.com/office/officeart/2005/8/layout/radial6"/>
    <dgm:cxn modelId="{5E4BAF0D-1A6E-436D-B81E-E89C1368FD9D}" srcId="{3986A158-15D1-476D-921E-83292E015EFE}" destId="{D9A44956-2D53-46C9-8B68-104A9EA2776B}" srcOrd="3" destOrd="0" parTransId="{EDB9B6BD-A6AA-41E8-9C42-57D250582220}" sibTransId="{E2A53067-5E27-4D07-AFA6-E99940611288}"/>
    <dgm:cxn modelId="{6BC57BAB-9522-405A-9D84-BE3CA1D022BA}" type="presOf" srcId="{9ABA719F-9E73-4123-B0FD-73CE3129CA1F}" destId="{2D4F6875-44F2-4287-BC9A-77424193A0FA}" srcOrd="0" destOrd="0" presId="urn:microsoft.com/office/officeart/2005/8/layout/radial6"/>
    <dgm:cxn modelId="{D7A2E96C-BE06-407C-B665-0CD4C71037EC}" type="presOf" srcId="{256B95F5-D20F-4203-B1D8-F8AD965AE68B}" destId="{067BECB4-23F6-41E7-80F6-96D32433B95E}" srcOrd="0" destOrd="0" presId="urn:microsoft.com/office/officeart/2005/8/layout/radial6"/>
    <dgm:cxn modelId="{26FCAB3E-0E54-4ABE-95EC-A4E8EAED5B6B}" type="presOf" srcId="{F9B31D0C-36DF-4CC2-BCAF-DA91FE06BC4B}" destId="{2DACC4F5-C0AA-4246-B742-76BF3A4E30E2}" srcOrd="0" destOrd="0" presId="urn:microsoft.com/office/officeart/2005/8/layout/radial6"/>
    <dgm:cxn modelId="{5D3696DE-858E-480D-ACCA-3FB3DDF4548C}" type="presOf" srcId="{0722DC52-2AE1-4FE9-9C34-1AC1CE5D0B36}" destId="{F825B68F-86BE-4176-A6E5-4B2D216D5B52}" srcOrd="0" destOrd="0" presId="urn:microsoft.com/office/officeart/2005/8/layout/radial6"/>
    <dgm:cxn modelId="{10AD32C3-9F4D-4960-B578-E28DCC87F714}" type="presParOf" srcId="{34CC74FF-C2F0-4678-BB14-A3266C3291B0}" destId="{D05A8558-3674-43FF-9EE3-E9898C7F2CE0}" srcOrd="0" destOrd="0" presId="urn:microsoft.com/office/officeart/2005/8/layout/radial6"/>
    <dgm:cxn modelId="{9D4D55E6-FE13-4725-BDAF-F8AB6A8A2C2A}" type="presParOf" srcId="{34CC74FF-C2F0-4678-BB14-A3266C3291B0}" destId="{2DACC4F5-C0AA-4246-B742-76BF3A4E30E2}" srcOrd="1" destOrd="0" presId="urn:microsoft.com/office/officeart/2005/8/layout/radial6"/>
    <dgm:cxn modelId="{B05AA0B9-FDC8-40EB-9B2B-C32E22D0CA56}" type="presParOf" srcId="{34CC74FF-C2F0-4678-BB14-A3266C3291B0}" destId="{E36AF70C-D315-46CE-8CC5-A3CE5BCC2793}" srcOrd="2" destOrd="0" presId="urn:microsoft.com/office/officeart/2005/8/layout/radial6"/>
    <dgm:cxn modelId="{AB515904-7537-4B14-8027-BC49497AE3E4}" type="presParOf" srcId="{34CC74FF-C2F0-4678-BB14-A3266C3291B0}" destId="{F825B68F-86BE-4176-A6E5-4B2D216D5B52}" srcOrd="3" destOrd="0" presId="urn:microsoft.com/office/officeart/2005/8/layout/radial6"/>
    <dgm:cxn modelId="{E52A03EE-6E6E-46E1-B256-676E5CFDCE07}" type="presParOf" srcId="{34CC74FF-C2F0-4678-BB14-A3266C3291B0}" destId="{FB120447-F5E3-4547-BA5C-CF38D8DB4FDE}" srcOrd="4" destOrd="0" presId="urn:microsoft.com/office/officeart/2005/8/layout/radial6"/>
    <dgm:cxn modelId="{82E6BA18-04E9-4EA1-AF0F-AF8A4D2277DA}" type="presParOf" srcId="{34CC74FF-C2F0-4678-BB14-A3266C3291B0}" destId="{220F9451-1AA1-4F58-BF5F-9DA455255520}" srcOrd="5" destOrd="0" presId="urn:microsoft.com/office/officeart/2005/8/layout/radial6"/>
    <dgm:cxn modelId="{C1D31340-5C38-4F6B-9C90-5EDF61A067AD}" type="presParOf" srcId="{34CC74FF-C2F0-4678-BB14-A3266C3291B0}" destId="{D70BAA2B-EE56-4141-B67C-8507C478FA59}" srcOrd="6" destOrd="0" presId="urn:microsoft.com/office/officeart/2005/8/layout/radial6"/>
    <dgm:cxn modelId="{B53A529B-24E7-46CE-92F8-2ECE98E074D7}" type="presParOf" srcId="{34CC74FF-C2F0-4678-BB14-A3266C3291B0}" destId="{C749B577-42BC-4D43-A751-52FD699A2295}" srcOrd="7" destOrd="0" presId="urn:microsoft.com/office/officeart/2005/8/layout/radial6"/>
    <dgm:cxn modelId="{81989D43-AD61-42F1-AE8A-A27F15C3CF9B}" type="presParOf" srcId="{34CC74FF-C2F0-4678-BB14-A3266C3291B0}" destId="{EA6348CF-A39D-43E9-9A5D-BB9219BCDF7E}" srcOrd="8" destOrd="0" presId="urn:microsoft.com/office/officeart/2005/8/layout/radial6"/>
    <dgm:cxn modelId="{CA9675F1-9CCD-4B24-8AF4-2E7EB06C9E8F}" type="presParOf" srcId="{34CC74FF-C2F0-4678-BB14-A3266C3291B0}" destId="{2D4F6875-44F2-4287-BC9A-77424193A0FA}" srcOrd="9" destOrd="0" presId="urn:microsoft.com/office/officeart/2005/8/layout/radial6"/>
    <dgm:cxn modelId="{7034E914-A978-4353-9EFA-3E5BF62E3758}" type="presParOf" srcId="{34CC74FF-C2F0-4678-BB14-A3266C3291B0}" destId="{0341F222-1F02-45BB-A8D4-B415B375E8EB}" srcOrd="10" destOrd="0" presId="urn:microsoft.com/office/officeart/2005/8/layout/radial6"/>
    <dgm:cxn modelId="{A5F174DA-6FF3-42DF-B95D-30D1A1D01494}" type="presParOf" srcId="{34CC74FF-C2F0-4678-BB14-A3266C3291B0}" destId="{3C697AB6-FEA8-43D3-9153-C0DDE4C87624}" srcOrd="11" destOrd="0" presId="urn:microsoft.com/office/officeart/2005/8/layout/radial6"/>
    <dgm:cxn modelId="{1EA9C342-BADC-4827-BA82-F6055A8DB981}" type="presParOf" srcId="{34CC74FF-C2F0-4678-BB14-A3266C3291B0}" destId="{7D0E16FA-C435-4C11-B02B-FF8D1C9901C3}" srcOrd="12" destOrd="0" presId="urn:microsoft.com/office/officeart/2005/8/layout/radial6"/>
    <dgm:cxn modelId="{FD811216-97B1-4B4B-86F9-B8530A9B010F}" type="presParOf" srcId="{34CC74FF-C2F0-4678-BB14-A3266C3291B0}" destId="{067BECB4-23F6-41E7-80F6-96D32433B95E}" srcOrd="13" destOrd="0" presId="urn:microsoft.com/office/officeart/2005/8/layout/radial6"/>
    <dgm:cxn modelId="{EBE04B39-EE19-429B-8665-AD0410D8BE08}" type="presParOf" srcId="{34CC74FF-C2F0-4678-BB14-A3266C3291B0}" destId="{BFC7EF67-4F31-44C8-BB59-0E5FD64298A2}" srcOrd="14" destOrd="0" presId="urn:microsoft.com/office/officeart/2005/8/layout/radial6"/>
    <dgm:cxn modelId="{8CFD9C2C-D057-4917-B07D-75D807266AA3}" type="presParOf" srcId="{34CC74FF-C2F0-4678-BB14-A3266C3291B0}" destId="{73B70EED-CF1A-4C3B-810C-BE4F8FEFE0B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330D48-B515-4A56-9F49-E2E6927C6579}" type="doc">
      <dgm:prSet loTypeId="urn:microsoft.com/office/officeart/2005/8/layout/vList3#1" loCatId="list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125F337F-E0F3-4FA0-9130-FB312FFA42F1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Утренняя гимнастика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EDB952-B655-4DF8-A2FC-E3EA017CB2FA}" type="parTrans" cxnId="{A78F4B50-A046-443A-828B-95A5D31E11CE}">
      <dgm:prSet/>
      <dgm:spPr/>
      <dgm:t>
        <a:bodyPr/>
        <a:lstStyle/>
        <a:p>
          <a:endParaRPr lang="ru-RU"/>
        </a:p>
      </dgm:t>
    </dgm:pt>
    <dgm:pt modelId="{00BFE816-EC7E-43E4-AAE0-150A85BE4A4C}" type="sibTrans" cxnId="{A78F4B50-A046-443A-828B-95A5D31E11CE}">
      <dgm:prSet/>
      <dgm:spPr/>
      <dgm:t>
        <a:bodyPr/>
        <a:lstStyle/>
        <a:p>
          <a:endParaRPr lang="ru-RU"/>
        </a:p>
      </dgm:t>
    </dgm:pt>
    <dgm:pt modelId="{FC7826B2-18BA-49C9-8C93-68EB652D7839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Профилактика заболеваемости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A6CD2CD-4411-4B19-900E-03D763D08A4C}" type="parTrans" cxnId="{D2B6704C-BC84-4AC3-9092-C07369C20C10}">
      <dgm:prSet/>
      <dgm:spPr/>
      <dgm:t>
        <a:bodyPr/>
        <a:lstStyle/>
        <a:p>
          <a:endParaRPr lang="ru-RU"/>
        </a:p>
      </dgm:t>
    </dgm:pt>
    <dgm:pt modelId="{94C49192-C8DC-42C1-92E5-CBE4BD4550D3}" type="sibTrans" cxnId="{D2B6704C-BC84-4AC3-9092-C07369C20C10}">
      <dgm:prSet/>
      <dgm:spPr/>
      <dgm:t>
        <a:bodyPr/>
        <a:lstStyle/>
        <a:p>
          <a:endParaRPr lang="ru-RU"/>
        </a:p>
      </dgm:t>
    </dgm:pt>
    <dgm:pt modelId="{B835F755-9B90-483B-90E7-93A7B1C8AFD9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Полноценное питание с включением витаминов и овощей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3711116-595D-4195-B06F-A4EEE8BDF189}" type="parTrans" cxnId="{CCD5A9D6-CCB3-4F05-A4F0-2ADED68E541B}">
      <dgm:prSet/>
      <dgm:spPr/>
      <dgm:t>
        <a:bodyPr/>
        <a:lstStyle/>
        <a:p>
          <a:endParaRPr lang="ru-RU"/>
        </a:p>
      </dgm:t>
    </dgm:pt>
    <dgm:pt modelId="{D99500F6-6784-46D0-AEF6-4356BE8DB190}" type="sibTrans" cxnId="{CCD5A9D6-CCB3-4F05-A4F0-2ADED68E541B}">
      <dgm:prSet/>
      <dgm:spPr/>
      <dgm:t>
        <a:bodyPr/>
        <a:lstStyle/>
        <a:p>
          <a:endParaRPr lang="ru-RU"/>
        </a:p>
      </dgm:t>
    </dgm:pt>
    <dgm:pt modelId="{580DD4C9-11E9-4589-85CF-B6690F38011C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Гигиена режима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3692D10-8977-4A0A-8E49-C593087058F2}" type="parTrans" cxnId="{A9B55361-94BA-4D6D-87BC-9B05CD7137A1}">
      <dgm:prSet/>
      <dgm:spPr/>
      <dgm:t>
        <a:bodyPr/>
        <a:lstStyle/>
        <a:p>
          <a:endParaRPr lang="ru-RU"/>
        </a:p>
      </dgm:t>
    </dgm:pt>
    <dgm:pt modelId="{8FC4A042-649E-4FA1-AAC0-FF3D8568D592}" type="sibTrans" cxnId="{A9B55361-94BA-4D6D-87BC-9B05CD7137A1}">
      <dgm:prSet/>
      <dgm:spPr/>
      <dgm:t>
        <a:bodyPr/>
        <a:lstStyle/>
        <a:p>
          <a:endParaRPr lang="ru-RU"/>
        </a:p>
      </dgm:t>
    </dgm:pt>
    <dgm:pt modelId="{E7934C3E-542D-4E4A-AC03-D5B41760E5D8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Закаливающие процедуры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78FA05A-89C4-4197-87C8-D34021CD970B}" type="parTrans" cxnId="{5858AD5F-912A-4092-9280-E153BFACD902}">
      <dgm:prSet/>
      <dgm:spPr/>
      <dgm:t>
        <a:bodyPr/>
        <a:lstStyle/>
        <a:p>
          <a:endParaRPr lang="ru-RU"/>
        </a:p>
      </dgm:t>
    </dgm:pt>
    <dgm:pt modelId="{C78C2C8A-7E30-4E13-B877-018F04752965}" type="sibTrans" cxnId="{5858AD5F-912A-4092-9280-E153BFACD902}">
      <dgm:prSet/>
      <dgm:spPr/>
      <dgm:t>
        <a:bodyPr/>
        <a:lstStyle/>
        <a:p>
          <a:endParaRPr lang="ru-RU"/>
        </a:p>
      </dgm:t>
    </dgm:pt>
    <dgm:pt modelId="{6A92AE01-6485-4328-A5B6-4FF0CD027E86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Развитие движений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991B4-1C9F-4B75-8128-00562A9ED886}" type="parTrans" cxnId="{0A6C8CEA-506D-44A7-B0D6-6727E007E147}">
      <dgm:prSet/>
      <dgm:spPr/>
      <dgm:t>
        <a:bodyPr/>
        <a:lstStyle/>
        <a:p>
          <a:endParaRPr lang="ru-RU"/>
        </a:p>
      </dgm:t>
    </dgm:pt>
    <dgm:pt modelId="{40432751-B642-4A3C-965E-33AD1C96C2F0}" type="sibTrans" cxnId="{0A6C8CEA-506D-44A7-B0D6-6727E007E147}">
      <dgm:prSet/>
      <dgm:spPr/>
      <dgm:t>
        <a:bodyPr/>
        <a:lstStyle/>
        <a:p>
          <a:endParaRPr lang="ru-RU"/>
        </a:p>
      </dgm:t>
    </dgm:pt>
    <dgm:pt modelId="{676A8008-E3D2-4060-9E8F-7CDDA429C62F}" type="pres">
      <dgm:prSet presAssocID="{8B330D48-B515-4A56-9F49-E2E6927C657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8C81E2-1983-49CB-8354-B11E9C8F7FAD}" type="pres">
      <dgm:prSet presAssocID="{125F337F-E0F3-4FA0-9130-FB312FFA42F1}" presName="composite" presStyleCnt="0"/>
      <dgm:spPr/>
    </dgm:pt>
    <dgm:pt modelId="{EE3646D2-58AC-446C-81FD-F14CD44D0B1B}" type="pres">
      <dgm:prSet presAssocID="{125F337F-E0F3-4FA0-9130-FB312FFA42F1}" presName="imgShp" presStyleLbl="fgImgPlace1" presStyleIdx="0" presStyleCnt="6"/>
      <dgm:spPr/>
    </dgm:pt>
    <dgm:pt modelId="{91B07672-1283-4ED1-BC2C-DD559DBF8E8E}" type="pres">
      <dgm:prSet presAssocID="{125F337F-E0F3-4FA0-9130-FB312FFA42F1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12092-2296-4934-85BD-9D605EC287D4}" type="pres">
      <dgm:prSet presAssocID="{00BFE816-EC7E-43E4-AAE0-150A85BE4A4C}" presName="spacing" presStyleCnt="0"/>
      <dgm:spPr/>
    </dgm:pt>
    <dgm:pt modelId="{9BE635B6-225A-4711-BCD4-43FCB60A54EE}" type="pres">
      <dgm:prSet presAssocID="{B835F755-9B90-483B-90E7-93A7B1C8AFD9}" presName="composite" presStyleCnt="0"/>
      <dgm:spPr/>
    </dgm:pt>
    <dgm:pt modelId="{648A44DD-011C-41E8-ACA4-AD305F1027B4}" type="pres">
      <dgm:prSet presAssocID="{B835F755-9B90-483B-90E7-93A7B1C8AFD9}" presName="imgShp" presStyleLbl="fgImgPlace1" presStyleIdx="1" presStyleCnt="6"/>
      <dgm:spPr/>
    </dgm:pt>
    <dgm:pt modelId="{89CF6A0B-3FB7-4926-8B66-13895558814B}" type="pres">
      <dgm:prSet presAssocID="{B835F755-9B90-483B-90E7-93A7B1C8AFD9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49526-7E07-4771-B794-AFE7327BABC8}" type="pres">
      <dgm:prSet presAssocID="{D99500F6-6784-46D0-AEF6-4356BE8DB190}" presName="spacing" presStyleCnt="0"/>
      <dgm:spPr/>
    </dgm:pt>
    <dgm:pt modelId="{7E43932B-CD28-41C3-AF1A-029804A6BD40}" type="pres">
      <dgm:prSet presAssocID="{E7934C3E-542D-4E4A-AC03-D5B41760E5D8}" presName="composite" presStyleCnt="0"/>
      <dgm:spPr/>
    </dgm:pt>
    <dgm:pt modelId="{43373634-1661-4E2C-859D-643E8783F901}" type="pres">
      <dgm:prSet presAssocID="{E7934C3E-542D-4E4A-AC03-D5B41760E5D8}" presName="imgShp" presStyleLbl="fgImgPlace1" presStyleIdx="2" presStyleCnt="6"/>
      <dgm:spPr/>
    </dgm:pt>
    <dgm:pt modelId="{BF30DFE0-4BAB-4E50-8492-78DC528B9711}" type="pres">
      <dgm:prSet presAssocID="{E7934C3E-542D-4E4A-AC03-D5B41760E5D8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92610-D966-4E9D-AF83-8E26B959E5AE}" type="pres">
      <dgm:prSet presAssocID="{C78C2C8A-7E30-4E13-B877-018F04752965}" presName="spacing" presStyleCnt="0"/>
      <dgm:spPr/>
    </dgm:pt>
    <dgm:pt modelId="{3A80EC48-C700-4E8C-8644-42D3B36D9D27}" type="pres">
      <dgm:prSet presAssocID="{6A92AE01-6485-4328-A5B6-4FF0CD027E86}" presName="composite" presStyleCnt="0"/>
      <dgm:spPr/>
    </dgm:pt>
    <dgm:pt modelId="{C111C99A-9447-4688-8BA9-00877F12818A}" type="pres">
      <dgm:prSet presAssocID="{6A92AE01-6485-4328-A5B6-4FF0CD027E86}" presName="imgShp" presStyleLbl="fgImgPlace1" presStyleIdx="3" presStyleCnt="6"/>
      <dgm:spPr/>
    </dgm:pt>
    <dgm:pt modelId="{5689D7A4-AB21-4A81-8BBB-6DC2FCA58CDD}" type="pres">
      <dgm:prSet presAssocID="{6A92AE01-6485-4328-A5B6-4FF0CD027E86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E5526-4F41-412A-B2C9-C221BD98ECB3}" type="pres">
      <dgm:prSet presAssocID="{40432751-B642-4A3C-965E-33AD1C96C2F0}" presName="spacing" presStyleCnt="0"/>
      <dgm:spPr/>
    </dgm:pt>
    <dgm:pt modelId="{DD733680-FEE3-4946-BEF2-483FC224D67C}" type="pres">
      <dgm:prSet presAssocID="{580DD4C9-11E9-4589-85CF-B6690F38011C}" presName="composite" presStyleCnt="0"/>
      <dgm:spPr/>
    </dgm:pt>
    <dgm:pt modelId="{77DB9F29-B9DC-4A3C-AA59-286F96185354}" type="pres">
      <dgm:prSet presAssocID="{580DD4C9-11E9-4589-85CF-B6690F38011C}" presName="imgShp" presStyleLbl="fgImgPlace1" presStyleIdx="4" presStyleCnt="6"/>
      <dgm:spPr/>
    </dgm:pt>
    <dgm:pt modelId="{38F54FCA-F8A5-4291-9B15-135748EB51F4}" type="pres">
      <dgm:prSet presAssocID="{580DD4C9-11E9-4589-85CF-B6690F38011C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6DBB3-3D96-41DE-910A-8168A0972DD6}" type="pres">
      <dgm:prSet presAssocID="{8FC4A042-649E-4FA1-AAC0-FF3D8568D592}" presName="spacing" presStyleCnt="0"/>
      <dgm:spPr/>
    </dgm:pt>
    <dgm:pt modelId="{FA28EFB1-2E2A-44C7-AC88-2CF4EF62284E}" type="pres">
      <dgm:prSet presAssocID="{FC7826B2-18BA-49C9-8C93-68EB652D7839}" presName="composite" presStyleCnt="0"/>
      <dgm:spPr/>
    </dgm:pt>
    <dgm:pt modelId="{6CA41154-2455-47C2-AB00-E1A396BDA6FC}" type="pres">
      <dgm:prSet presAssocID="{FC7826B2-18BA-49C9-8C93-68EB652D7839}" presName="imgShp" presStyleLbl="fgImgPlace1" presStyleIdx="5" presStyleCnt="6"/>
      <dgm:spPr/>
    </dgm:pt>
    <dgm:pt modelId="{94C1CADA-4509-4CA4-BA2B-B9CE65688B18}" type="pres">
      <dgm:prSet presAssocID="{FC7826B2-18BA-49C9-8C93-68EB652D7839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44DD42-9A0B-40C9-84DE-ADD2C4BBEEDE}" type="presOf" srcId="{8B330D48-B515-4A56-9F49-E2E6927C6579}" destId="{676A8008-E3D2-4060-9E8F-7CDDA429C62F}" srcOrd="0" destOrd="0" presId="urn:microsoft.com/office/officeart/2005/8/layout/vList3#1"/>
    <dgm:cxn modelId="{0A6C8CEA-506D-44A7-B0D6-6727E007E147}" srcId="{8B330D48-B515-4A56-9F49-E2E6927C6579}" destId="{6A92AE01-6485-4328-A5B6-4FF0CD027E86}" srcOrd="3" destOrd="0" parTransId="{3C0991B4-1C9F-4B75-8128-00562A9ED886}" sibTransId="{40432751-B642-4A3C-965E-33AD1C96C2F0}"/>
    <dgm:cxn modelId="{F295960D-E261-4B0D-A29A-79C83EBBED36}" type="presOf" srcId="{E7934C3E-542D-4E4A-AC03-D5B41760E5D8}" destId="{BF30DFE0-4BAB-4E50-8492-78DC528B9711}" srcOrd="0" destOrd="0" presId="urn:microsoft.com/office/officeart/2005/8/layout/vList3#1"/>
    <dgm:cxn modelId="{52047571-6D62-453E-A7D2-A06FC26E991C}" type="presOf" srcId="{125F337F-E0F3-4FA0-9130-FB312FFA42F1}" destId="{91B07672-1283-4ED1-BC2C-DD559DBF8E8E}" srcOrd="0" destOrd="0" presId="urn:microsoft.com/office/officeart/2005/8/layout/vList3#1"/>
    <dgm:cxn modelId="{D2B6704C-BC84-4AC3-9092-C07369C20C10}" srcId="{8B330D48-B515-4A56-9F49-E2E6927C6579}" destId="{FC7826B2-18BA-49C9-8C93-68EB652D7839}" srcOrd="5" destOrd="0" parTransId="{DA6CD2CD-4411-4B19-900E-03D763D08A4C}" sibTransId="{94C49192-C8DC-42C1-92E5-CBE4BD4550D3}"/>
    <dgm:cxn modelId="{767C5881-818A-4D7D-A71C-700813541DA5}" type="presOf" srcId="{FC7826B2-18BA-49C9-8C93-68EB652D7839}" destId="{94C1CADA-4509-4CA4-BA2B-B9CE65688B18}" srcOrd="0" destOrd="0" presId="urn:microsoft.com/office/officeart/2005/8/layout/vList3#1"/>
    <dgm:cxn modelId="{A78F4B50-A046-443A-828B-95A5D31E11CE}" srcId="{8B330D48-B515-4A56-9F49-E2E6927C6579}" destId="{125F337F-E0F3-4FA0-9130-FB312FFA42F1}" srcOrd="0" destOrd="0" parTransId="{BCEDB952-B655-4DF8-A2FC-E3EA017CB2FA}" sibTransId="{00BFE816-EC7E-43E4-AAE0-150A85BE4A4C}"/>
    <dgm:cxn modelId="{8D231447-4646-48F7-847D-806A71E639F3}" type="presOf" srcId="{6A92AE01-6485-4328-A5B6-4FF0CD027E86}" destId="{5689D7A4-AB21-4A81-8BBB-6DC2FCA58CDD}" srcOrd="0" destOrd="0" presId="urn:microsoft.com/office/officeart/2005/8/layout/vList3#1"/>
    <dgm:cxn modelId="{F4BDEA15-9D1B-4AC7-8946-BA1A1044DE77}" type="presOf" srcId="{B835F755-9B90-483B-90E7-93A7B1C8AFD9}" destId="{89CF6A0B-3FB7-4926-8B66-13895558814B}" srcOrd="0" destOrd="0" presId="urn:microsoft.com/office/officeart/2005/8/layout/vList3#1"/>
    <dgm:cxn modelId="{A9B55361-94BA-4D6D-87BC-9B05CD7137A1}" srcId="{8B330D48-B515-4A56-9F49-E2E6927C6579}" destId="{580DD4C9-11E9-4589-85CF-B6690F38011C}" srcOrd="4" destOrd="0" parTransId="{93692D10-8977-4A0A-8E49-C593087058F2}" sibTransId="{8FC4A042-649E-4FA1-AAC0-FF3D8568D592}"/>
    <dgm:cxn modelId="{F0E3E603-81DB-4749-9604-FF0991CD2980}" type="presOf" srcId="{580DD4C9-11E9-4589-85CF-B6690F38011C}" destId="{38F54FCA-F8A5-4291-9B15-135748EB51F4}" srcOrd="0" destOrd="0" presId="urn:microsoft.com/office/officeart/2005/8/layout/vList3#1"/>
    <dgm:cxn modelId="{5858AD5F-912A-4092-9280-E153BFACD902}" srcId="{8B330D48-B515-4A56-9F49-E2E6927C6579}" destId="{E7934C3E-542D-4E4A-AC03-D5B41760E5D8}" srcOrd="2" destOrd="0" parTransId="{B78FA05A-89C4-4197-87C8-D34021CD970B}" sibTransId="{C78C2C8A-7E30-4E13-B877-018F04752965}"/>
    <dgm:cxn modelId="{CCD5A9D6-CCB3-4F05-A4F0-2ADED68E541B}" srcId="{8B330D48-B515-4A56-9F49-E2E6927C6579}" destId="{B835F755-9B90-483B-90E7-93A7B1C8AFD9}" srcOrd="1" destOrd="0" parTransId="{23711116-595D-4195-B06F-A4EEE8BDF189}" sibTransId="{D99500F6-6784-46D0-AEF6-4356BE8DB190}"/>
    <dgm:cxn modelId="{CCDD29D5-12F9-431A-8E4E-D1861D620F66}" type="presParOf" srcId="{676A8008-E3D2-4060-9E8F-7CDDA429C62F}" destId="{288C81E2-1983-49CB-8354-B11E9C8F7FAD}" srcOrd="0" destOrd="0" presId="urn:microsoft.com/office/officeart/2005/8/layout/vList3#1"/>
    <dgm:cxn modelId="{2F158AA8-6643-4290-BA70-7CEC51B4ED20}" type="presParOf" srcId="{288C81E2-1983-49CB-8354-B11E9C8F7FAD}" destId="{EE3646D2-58AC-446C-81FD-F14CD44D0B1B}" srcOrd="0" destOrd="0" presId="urn:microsoft.com/office/officeart/2005/8/layout/vList3#1"/>
    <dgm:cxn modelId="{262E256A-2CB5-4653-B5AF-9D53FDA8C12A}" type="presParOf" srcId="{288C81E2-1983-49CB-8354-B11E9C8F7FAD}" destId="{91B07672-1283-4ED1-BC2C-DD559DBF8E8E}" srcOrd="1" destOrd="0" presId="urn:microsoft.com/office/officeart/2005/8/layout/vList3#1"/>
    <dgm:cxn modelId="{B07F5D8D-7890-4E62-9225-59461EA2D56E}" type="presParOf" srcId="{676A8008-E3D2-4060-9E8F-7CDDA429C62F}" destId="{C6E12092-2296-4934-85BD-9D605EC287D4}" srcOrd="1" destOrd="0" presId="urn:microsoft.com/office/officeart/2005/8/layout/vList3#1"/>
    <dgm:cxn modelId="{961B0B60-904A-4FD5-8A2A-63D76FE3BFBF}" type="presParOf" srcId="{676A8008-E3D2-4060-9E8F-7CDDA429C62F}" destId="{9BE635B6-225A-4711-BCD4-43FCB60A54EE}" srcOrd="2" destOrd="0" presId="urn:microsoft.com/office/officeart/2005/8/layout/vList3#1"/>
    <dgm:cxn modelId="{220CF752-E037-443D-8A04-5ECE07A9FD1E}" type="presParOf" srcId="{9BE635B6-225A-4711-BCD4-43FCB60A54EE}" destId="{648A44DD-011C-41E8-ACA4-AD305F1027B4}" srcOrd="0" destOrd="0" presId="urn:microsoft.com/office/officeart/2005/8/layout/vList3#1"/>
    <dgm:cxn modelId="{1CC07944-E148-4F20-BC48-F60D829224DF}" type="presParOf" srcId="{9BE635B6-225A-4711-BCD4-43FCB60A54EE}" destId="{89CF6A0B-3FB7-4926-8B66-13895558814B}" srcOrd="1" destOrd="0" presId="urn:microsoft.com/office/officeart/2005/8/layout/vList3#1"/>
    <dgm:cxn modelId="{195654F4-3B60-41B1-9F40-67628A313216}" type="presParOf" srcId="{676A8008-E3D2-4060-9E8F-7CDDA429C62F}" destId="{85B49526-7E07-4771-B794-AFE7327BABC8}" srcOrd="3" destOrd="0" presId="urn:microsoft.com/office/officeart/2005/8/layout/vList3#1"/>
    <dgm:cxn modelId="{FEE2D8D2-58F1-48EC-BD7D-DC5A8746CA57}" type="presParOf" srcId="{676A8008-E3D2-4060-9E8F-7CDDA429C62F}" destId="{7E43932B-CD28-41C3-AF1A-029804A6BD40}" srcOrd="4" destOrd="0" presId="urn:microsoft.com/office/officeart/2005/8/layout/vList3#1"/>
    <dgm:cxn modelId="{1896C3E6-65CB-4936-994A-E0DAA4279B5B}" type="presParOf" srcId="{7E43932B-CD28-41C3-AF1A-029804A6BD40}" destId="{43373634-1661-4E2C-859D-643E8783F901}" srcOrd="0" destOrd="0" presId="urn:microsoft.com/office/officeart/2005/8/layout/vList3#1"/>
    <dgm:cxn modelId="{FC9C27A9-16EE-4D93-B6EC-90380A29AAE2}" type="presParOf" srcId="{7E43932B-CD28-41C3-AF1A-029804A6BD40}" destId="{BF30DFE0-4BAB-4E50-8492-78DC528B9711}" srcOrd="1" destOrd="0" presId="urn:microsoft.com/office/officeart/2005/8/layout/vList3#1"/>
    <dgm:cxn modelId="{8C5DD51F-428A-49F1-82C9-C037E633679F}" type="presParOf" srcId="{676A8008-E3D2-4060-9E8F-7CDDA429C62F}" destId="{FC092610-D966-4E9D-AF83-8E26B959E5AE}" srcOrd="5" destOrd="0" presId="urn:microsoft.com/office/officeart/2005/8/layout/vList3#1"/>
    <dgm:cxn modelId="{1F15B88A-837C-4560-B125-DBA72AB44858}" type="presParOf" srcId="{676A8008-E3D2-4060-9E8F-7CDDA429C62F}" destId="{3A80EC48-C700-4E8C-8644-42D3B36D9D27}" srcOrd="6" destOrd="0" presId="urn:microsoft.com/office/officeart/2005/8/layout/vList3#1"/>
    <dgm:cxn modelId="{45113F5B-526B-4036-9783-8FA9E5D2DEB9}" type="presParOf" srcId="{3A80EC48-C700-4E8C-8644-42D3B36D9D27}" destId="{C111C99A-9447-4688-8BA9-00877F12818A}" srcOrd="0" destOrd="0" presId="urn:microsoft.com/office/officeart/2005/8/layout/vList3#1"/>
    <dgm:cxn modelId="{43F5C385-4013-4F95-BE23-F59D68C3B7E2}" type="presParOf" srcId="{3A80EC48-C700-4E8C-8644-42D3B36D9D27}" destId="{5689D7A4-AB21-4A81-8BBB-6DC2FCA58CDD}" srcOrd="1" destOrd="0" presId="urn:microsoft.com/office/officeart/2005/8/layout/vList3#1"/>
    <dgm:cxn modelId="{79E6064B-B056-4D23-8C0C-B1A0D142F0E7}" type="presParOf" srcId="{676A8008-E3D2-4060-9E8F-7CDDA429C62F}" destId="{DD8E5526-4F41-412A-B2C9-C221BD98ECB3}" srcOrd="7" destOrd="0" presId="urn:microsoft.com/office/officeart/2005/8/layout/vList3#1"/>
    <dgm:cxn modelId="{AE57856C-7383-4EBF-9907-6A48E0B09A6E}" type="presParOf" srcId="{676A8008-E3D2-4060-9E8F-7CDDA429C62F}" destId="{DD733680-FEE3-4946-BEF2-483FC224D67C}" srcOrd="8" destOrd="0" presId="urn:microsoft.com/office/officeart/2005/8/layout/vList3#1"/>
    <dgm:cxn modelId="{0F6B2A7B-E090-4C72-BEE3-0F62CE8BD91F}" type="presParOf" srcId="{DD733680-FEE3-4946-BEF2-483FC224D67C}" destId="{77DB9F29-B9DC-4A3C-AA59-286F96185354}" srcOrd="0" destOrd="0" presId="urn:microsoft.com/office/officeart/2005/8/layout/vList3#1"/>
    <dgm:cxn modelId="{D1F43A2E-6B1F-436E-ABA3-E84AAA7821EF}" type="presParOf" srcId="{DD733680-FEE3-4946-BEF2-483FC224D67C}" destId="{38F54FCA-F8A5-4291-9B15-135748EB51F4}" srcOrd="1" destOrd="0" presId="urn:microsoft.com/office/officeart/2005/8/layout/vList3#1"/>
    <dgm:cxn modelId="{45F339B5-307F-4336-AA0D-DD0C152707F7}" type="presParOf" srcId="{676A8008-E3D2-4060-9E8F-7CDDA429C62F}" destId="{5986DBB3-3D96-41DE-910A-8168A0972DD6}" srcOrd="9" destOrd="0" presId="urn:microsoft.com/office/officeart/2005/8/layout/vList3#1"/>
    <dgm:cxn modelId="{67BFA3C7-7DFE-4CA8-8110-D5C9ED8D5BA5}" type="presParOf" srcId="{676A8008-E3D2-4060-9E8F-7CDDA429C62F}" destId="{FA28EFB1-2E2A-44C7-AC88-2CF4EF62284E}" srcOrd="10" destOrd="0" presId="urn:microsoft.com/office/officeart/2005/8/layout/vList3#1"/>
    <dgm:cxn modelId="{52AFD81F-9C9C-4AD9-8CD1-B42F91EAA05A}" type="presParOf" srcId="{FA28EFB1-2E2A-44C7-AC88-2CF4EF62284E}" destId="{6CA41154-2455-47C2-AB00-E1A396BDA6FC}" srcOrd="0" destOrd="0" presId="urn:microsoft.com/office/officeart/2005/8/layout/vList3#1"/>
    <dgm:cxn modelId="{517BF37F-0421-4172-B50D-EC5457223119}" type="presParOf" srcId="{FA28EFB1-2E2A-44C7-AC88-2CF4EF62284E}" destId="{94C1CADA-4509-4CA4-BA2B-B9CE65688B1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80261C-8E7B-413C-A16C-E173E1BECED4}" type="doc">
      <dgm:prSet loTypeId="urn:microsoft.com/office/officeart/2005/8/layout/vList3#2" loCatId="list" qsTypeId="urn:microsoft.com/office/officeart/2005/8/quickstyle/3d1" qsCatId="3D" csTypeId="urn:microsoft.com/office/officeart/2005/8/colors/accent1_5" csCatId="accent1" phldr="1"/>
      <dgm:spPr/>
    </dgm:pt>
    <dgm:pt modelId="{DE34556C-E998-4911-AE1F-75D073AB250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Привитие стойких культурно-гигиенических навыков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BFD2113-AD97-4B0C-A82F-058419A4B6A0}" type="parTrans" cxnId="{1D0F4B6B-974A-478F-BE1D-3B3FB700DCE3}">
      <dgm:prSet/>
      <dgm:spPr/>
      <dgm:t>
        <a:bodyPr/>
        <a:lstStyle/>
        <a:p>
          <a:endParaRPr lang="ru-RU"/>
        </a:p>
      </dgm:t>
    </dgm:pt>
    <dgm:pt modelId="{806D1393-3781-4DB9-B676-9F7FB5A7A40A}" type="sibTrans" cxnId="{1D0F4B6B-974A-478F-BE1D-3B3FB700DCE3}">
      <dgm:prSet/>
      <dgm:spPr/>
      <dgm:t>
        <a:bodyPr/>
        <a:lstStyle/>
        <a:p>
          <a:endParaRPr lang="ru-RU"/>
        </a:p>
      </dgm:t>
    </dgm:pt>
    <dgm:pt modelId="{2CCE313E-88D7-4D48-BBD8-5D1A2FD90B4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Формирование элементарных представлений об правильности питания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668D62E-8D2E-4426-AE49-3F7F73931AE2}" type="parTrans" cxnId="{F6A85281-738F-4548-8087-AF495ABE3CB3}">
      <dgm:prSet/>
      <dgm:spPr/>
      <dgm:t>
        <a:bodyPr/>
        <a:lstStyle/>
        <a:p>
          <a:endParaRPr lang="ru-RU"/>
        </a:p>
      </dgm:t>
    </dgm:pt>
    <dgm:pt modelId="{941BABC2-CEDC-46A6-8320-750D31D7EA3C}" type="sibTrans" cxnId="{F6A85281-738F-4548-8087-AF495ABE3CB3}">
      <dgm:prSet/>
      <dgm:spPr/>
      <dgm:t>
        <a:bodyPr/>
        <a:lstStyle/>
        <a:p>
          <a:endParaRPr lang="ru-RU"/>
        </a:p>
      </dgm:t>
    </dgm:pt>
    <dgm:pt modelId="{25017C01-A843-4F6C-B958-18EF855FFE7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Формирование привычки в ежедневных физических упражнениях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33987CA-99A4-4E2C-ACBB-8DC727B113EE}" type="parTrans" cxnId="{8B875206-29FD-4368-B7BF-9DB658876A29}">
      <dgm:prSet/>
      <dgm:spPr/>
      <dgm:t>
        <a:bodyPr/>
        <a:lstStyle/>
        <a:p>
          <a:endParaRPr lang="ru-RU"/>
        </a:p>
      </dgm:t>
    </dgm:pt>
    <dgm:pt modelId="{321F1336-19D4-4070-B187-C12BFD9D36FD}" type="sibTrans" cxnId="{8B875206-29FD-4368-B7BF-9DB658876A29}">
      <dgm:prSet/>
      <dgm:spPr/>
      <dgm:t>
        <a:bodyPr/>
        <a:lstStyle/>
        <a:p>
          <a:endParaRPr lang="ru-RU"/>
        </a:p>
      </dgm:t>
    </dgm:pt>
    <dgm:pt modelId="{B83A15BF-9E11-40FE-8D4D-EB36B3659B8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Обучение по уходу за своим телом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A890A7D-0302-47E9-B483-133AB662FD3D}" type="parTrans" cxnId="{20FA791E-BB6A-4EF8-B81E-7AF47707E1D9}">
      <dgm:prSet/>
      <dgm:spPr/>
      <dgm:t>
        <a:bodyPr/>
        <a:lstStyle/>
        <a:p>
          <a:endParaRPr lang="ru-RU"/>
        </a:p>
      </dgm:t>
    </dgm:pt>
    <dgm:pt modelId="{59454019-5921-45B9-B1FE-BC7B2EFCF76A}" type="sibTrans" cxnId="{20FA791E-BB6A-4EF8-B81E-7AF47707E1D9}">
      <dgm:prSet/>
      <dgm:spPr/>
      <dgm:t>
        <a:bodyPr/>
        <a:lstStyle/>
        <a:p>
          <a:endParaRPr lang="ru-RU"/>
        </a:p>
      </dgm:t>
    </dgm:pt>
    <dgm:pt modelId="{22F7A1EF-3A7D-4867-B311-C266F2DDA266}" type="pres">
      <dgm:prSet presAssocID="{F980261C-8E7B-413C-A16C-E173E1BECED4}" presName="linearFlow" presStyleCnt="0">
        <dgm:presLayoutVars>
          <dgm:dir/>
          <dgm:resizeHandles val="exact"/>
        </dgm:presLayoutVars>
      </dgm:prSet>
      <dgm:spPr/>
    </dgm:pt>
    <dgm:pt modelId="{F3DA78E6-F3F8-4CB7-A65A-885E49B138D6}" type="pres">
      <dgm:prSet presAssocID="{DE34556C-E998-4911-AE1F-75D073AB2506}" presName="composite" presStyleCnt="0"/>
      <dgm:spPr/>
    </dgm:pt>
    <dgm:pt modelId="{581DCAA5-27CD-4466-AE61-15C441D3C136}" type="pres">
      <dgm:prSet presAssocID="{DE34556C-E998-4911-AE1F-75D073AB2506}" presName="imgShp" presStyleLbl="fgImgPlace1" presStyleIdx="0" presStyleCnt="4"/>
      <dgm:spPr/>
    </dgm:pt>
    <dgm:pt modelId="{28F53B03-42B0-4BE4-91E2-A3EC9AD2EDE2}" type="pres">
      <dgm:prSet presAssocID="{DE34556C-E998-4911-AE1F-75D073AB250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E8325-A3AF-4C67-A296-FA96D2981581}" type="pres">
      <dgm:prSet presAssocID="{806D1393-3781-4DB9-B676-9F7FB5A7A40A}" presName="spacing" presStyleCnt="0"/>
      <dgm:spPr/>
    </dgm:pt>
    <dgm:pt modelId="{46E796DA-F1D5-458B-9CDB-5787007DFA79}" type="pres">
      <dgm:prSet presAssocID="{B83A15BF-9E11-40FE-8D4D-EB36B3659B8B}" presName="composite" presStyleCnt="0"/>
      <dgm:spPr/>
    </dgm:pt>
    <dgm:pt modelId="{BFA21D51-3865-4885-932E-0C507DA16C00}" type="pres">
      <dgm:prSet presAssocID="{B83A15BF-9E11-40FE-8D4D-EB36B3659B8B}" presName="imgShp" presStyleLbl="fgImgPlace1" presStyleIdx="1" presStyleCnt="4"/>
      <dgm:spPr/>
    </dgm:pt>
    <dgm:pt modelId="{41816A5F-0433-4599-AC3E-43282C5E9BD7}" type="pres">
      <dgm:prSet presAssocID="{B83A15BF-9E11-40FE-8D4D-EB36B3659B8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27233-7803-4F59-8D1B-74AF702F0D24}" type="pres">
      <dgm:prSet presAssocID="{59454019-5921-45B9-B1FE-BC7B2EFCF76A}" presName="spacing" presStyleCnt="0"/>
      <dgm:spPr/>
    </dgm:pt>
    <dgm:pt modelId="{ED9ED66E-CEFD-41E9-9B3E-022DAE699449}" type="pres">
      <dgm:prSet presAssocID="{2CCE313E-88D7-4D48-BBD8-5D1A2FD90B47}" presName="composite" presStyleCnt="0"/>
      <dgm:spPr/>
    </dgm:pt>
    <dgm:pt modelId="{F8FF2DDF-68F6-409B-B042-AD7A4D927EF7}" type="pres">
      <dgm:prSet presAssocID="{2CCE313E-88D7-4D48-BBD8-5D1A2FD90B47}" presName="imgShp" presStyleLbl="fgImgPlace1" presStyleIdx="2" presStyleCnt="4"/>
      <dgm:spPr/>
    </dgm:pt>
    <dgm:pt modelId="{7FB79061-E9D4-448E-B7C4-C453E4248DC9}" type="pres">
      <dgm:prSet presAssocID="{2CCE313E-88D7-4D48-BBD8-5D1A2FD90B4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3F44B-2208-4B9B-85B0-8A36E0C99A1E}" type="pres">
      <dgm:prSet presAssocID="{941BABC2-CEDC-46A6-8320-750D31D7EA3C}" presName="spacing" presStyleCnt="0"/>
      <dgm:spPr/>
    </dgm:pt>
    <dgm:pt modelId="{35994A6D-E291-4172-8656-228E6C9B8408}" type="pres">
      <dgm:prSet presAssocID="{25017C01-A843-4F6C-B958-18EF855FFE7D}" presName="composite" presStyleCnt="0"/>
      <dgm:spPr/>
    </dgm:pt>
    <dgm:pt modelId="{52A7EF3D-132E-4C6C-BE20-FF9A81FC43CB}" type="pres">
      <dgm:prSet presAssocID="{25017C01-A843-4F6C-B958-18EF855FFE7D}" presName="imgShp" presStyleLbl="fgImgPlace1" presStyleIdx="3" presStyleCnt="4"/>
      <dgm:spPr/>
    </dgm:pt>
    <dgm:pt modelId="{72197187-C927-42CC-98F4-F37B0586C438}" type="pres">
      <dgm:prSet presAssocID="{25017C01-A843-4F6C-B958-18EF855FFE7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0F4B6B-974A-478F-BE1D-3B3FB700DCE3}" srcId="{F980261C-8E7B-413C-A16C-E173E1BECED4}" destId="{DE34556C-E998-4911-AE1F-75D073AB2506}" srcOrd="0" destOrd="0" parTransId="{DBFD2113-AD97-4B0C-A82F-058419A4B6A0}" sibTransId="{806D1393-3781-4DB9-B676-9F7FB5A7A40A}"/>
    <dgm:cxn modelId="{8B875206-29FD-4368-B7BF-9DB658876A29}" srcId="{F980261C-8E7B-413C-A16C-E173E1BECED4}" destId="{25017C01-A843-4F6C-B958-18EF855FFE7D}" srcOrd="3" destOrd="0" parTransId="{E33987CA-99A4-4E2C-ACBB-8DC727B113EE}" sibTransId="{321F1336-19D4-4070-B187-C12BFD9D36FD}"/>
    <dgm:cxn modelId="{4D863566-E21A-472E-B0C9-F8F26AF552F4}" type="presOf" srcId="{F980261C-8E7B-413C-A16C-E173E1BECED4}" destId="{22F7A1EF-3A7D-4867-B311-C266F2DDA266}" srcOrd="0" destOrd="0" presId="urn:microsoft.com/office/officeart/2005/8/layout/vList3#2"/>
    <dgm:cxn modelId="{F6A85281-738F-4548-8087-AF495ABE3CB3}" srcId="{F980261C-8E7B-413C-A16C-E173E1BECED4}" destId="{2CCE313E-88D7-4D48-BBD8-5D1A2FD90B47}" srcOrd="2" destOrd="0" parTransId="{D668D62E-8D2E-4426-AE49-3F7F73931AE2}" sibTransId="{941BABC2-CEDC-46A6-8320-750D31D7EA3C}"/>
    <dgm:cxn modelId="{EE4EFB21-16BD-415F-A115-05FA8DA4C299}" type="presOf" srcId="{2CCE313E-88D7-4D48-BBD8-5D1A2FD90B47}" destId="{7FB79061-E9D4-448E-B7C4-C453E4248DC9}" srcOrd="0" destOrd="0" presId="urn:microsoft.com/office/officeart/2005/8/layout/vList3#2"/>
    <dgm:cxn modelId="{C28BC91C-878E-4BFC-8FF6-5CB1399274C8}" type="presOf" srcId="{DE34556C-E998-4911-AE1F-75D073AB2506}" destId="{28F53B03-42B0-4BE4-91E2-A3EC9AD2EDE2}" srcOrd="0" destOrd="0" presId="urn:microsoft.com/office/officeart/2005/8/layout/vList3#2"/>
    <dgm:cxn modelId="{F45FD8F8-5260-406D-B985-487F6D2BDB26}" type="presOf" srcId="{B83A15BF-9E11-40FE-8D4D-EB36B3659B8B}" destId="{41816A5F-0433-4599-AC3E-43282C5E9BD7}" srcOrd="0" destOrd="0" presId="urn:microsoft.com/office/officeart/2005/8/layout/vList3#2"/>
    <dgm:cxn modelId="{20FA791E-BB6A-4EF8-B81E-7AF47707E1D9}" srcId="{F980261C-8E7B-413C-A16C-E173E1BECED4}" destId="{B83A15BF-9E11-40FE-8D4D-EB36B3659B8B}" srcOrd="1" destOrd="0" parTransId="{4A890A7D-0302-47E9-B483-133AB662FD3D}" sibTransId="{59454019-5921-45B9-B1FE-BC7B2EFCF76A}"/>
    <dgm:cxn modelId="{C7693E85-7FA1-4603-963F-9B09C0B4A874}" type="presOf" srcId="{25017C01-A843-4F6C-B958-18EF855FFE7D}" destId="{72197187-C927-42CC-98F4-F37B0586C438}" srcOrd="0" destOrd="0" presId="urn:microsoft.com/office/officeart/2005/8/layout/vList3#2"/>
    <dgm:cxn modelId="{E669DDC0-9C87-43D9-867E-E27B2CF9C192}" type="presParOf" srcId="{22F7A1EF-3A7D-4867-B311-C266F2DDA266}" destId="{F3DA78E6-F3F8-4CB7-A65A-885E49B138D6}" srcOrd="0" destOrd="0" presId="urn:microsoft.com/office/officeart/2005/8/layout/vList3#2"/>
    <dgm:cxn modelId="{A686EB5E-B56A-4B00-AD06-BF6B73F4EDB2}" type="presParOf" srcId="{F3DA78E6-F3F8-4CB7-A65A-885E49B138D6}" destId="{581DCAA5-27CD-4466-AE61-15C441D3C136}" srcOrd="0" destOrd="0" presId="urn:microsoft.com/office/officeart/2005/8/layout/vList3#2"/>
    <dgm:cxn modelId="{F8765BAB-1A1E-4CD2-9748-9EFC1B4B5279}" type="presParOf" srcId="{F3DA78E6-F3F8-4CB7-A65A-885E49B138D6}" destId="{28F53B03-42B0-4BE4-91E2-A3EC9AD2EDE2}" srcOrd="1" destOrd="0" presId="urn:microsoft.com/office/officeart/2005/8/layout/vList3#2"/>
    <dgm:cxn modelId="{4C1C7422-B973-4108-A4CE-2D329463F390}" type="presParOf" srcId="{22F7A1EF-3A7D-4867-B311-C266F2DDA266}" destId="{E14E8325-A3AF-4C67-A296-FA96D2981581}" srcOrd="1" destOrd="0" presId="urn:microsoft.com/office/officeart/2005/8/layout/vList3#2"/>
    <dgm:cxn modelId="{B82F781C-FD79-4D18-9E5F-615E7DCF447C}" type="presParOf" srcId="{22F7A1EF-3A7D-4867-B311-C266F2DDA266}" destId="{46E796DA-F1D5-458B-9CDB-5787007DFA79}" srcOrd="2" destOrd="0" presId="urn:microsoft.com/office/officeart/2005/8/layout/vList3#2"/>
    <dgm:cxn modelId="{44FA391A-B12D-4BBE-BE6D-9517F80D8C1E}" type="presParOf" srcId="{46E796DA-F1D5-458B-9CDB-5787007DFA79}" destId="{BFA21D51-3865-4885-932E-0C507DA16C00}" srcOrd="0" destOrd="0" presId="urn:microsoft.com/office/officeart/2005/8/layout/vList3#2"/>
    <dgm:cxn modelId="{DB2E0A91-E73D-40CB-BC9A-CDA4D6515250}" type="presParOf" srcId="{46E796DA-F1D5-458B-9CDB-5787007DFA79}" destId="{41816A5F-0433-4599-AC3E-43282C5E9BD7}" srcOrd="1" destOrd="0" presId="urn:microsoft.com/office/officeart/2005/8/layout/vList3#2"/>
    <dgm:cxn modelId="{EA361D71-F55A-432B-A8BA-5781117FF405}" type="presParOf" srcId="{22F7A1EF-3A7D-4867-B311-C266F2DDA266}" destId="{72027233-7803-4F59-8D1B-74AF702F0D24}" srcOrd="3" destOrd="0" presId="urn:microsoft.com/office/officeart/2005/8/layout/vList3#2"/>
    <dgm:cxn modelId="{37310E2A-B9C2-4C61-959E-8B97FEABE673}" type="presParOf" srcId="{22F7A1EF-3A7D-4867-B311-C266F2DDA266}" destId="{ED9ED66E-CEFD-41E9-9B3E-022DAE699449}" srcOrd="4" destOrd="0" presId="urn:microsoft.com/office/officeart/2005/8/layout/vList3#2"/>
    <dgm:cxn modelId="{9E604F8C-9CA7-42F7-8372-950B2B994F12}" type="presParOf" srcId="{ED9ED66E-CEFD-41E9-9B3E-022DAE699449}" destId="{F8FF2DDF-68F6-409B-B042-AD7A4D927EF7}" srcOrd="0" destOrd="0" presId="urn:microsoft.com/office/officeart/2005/8/layout/vList3#2"/>
    <dgm:cxn modelId="{CB45FFA0-B317-43FD-8D7D-9DAA9989D5DD}" type="presParOf" srcId="{ED9ED66E-CEFD-41E9-9B3E-022DAE699449}" destId="{7FB79061-E9D4-448E-B7C4-C453E4248DC9}" srcOrd="1" destOrd="0" presId="urn:microsoft.com/office/officeart/2005/8/layout/vList3#2"/>
    <dgm:cxn modelId="{2ABE5AF5-5685-40E0-9451-237EC486B7E9}" type="presParOf" srcId="{22F7A1EF-3A7D-4867-B311-C266F2DDA266}" destId="{6993F44B-2208-4B9B-85B0-8A36E0C99A1E}" srcOrd="5" destOrd="0" presId="urn:microsoft.com/office/officeart/2005/8/layout/vList3#2"/>
    <dgm:cxn modelId="{9DB8012F-54A2-4B2D-A0FB-C1286205E755}" type="presParOf" srcId="{22F7A1EF-3A7D-4867-B311-C266F2DDA266}" destId="{35994A6D-E291-4172-8656-228E6C9B8408}" srcOrd="6" destOrd="0" presId="urn:microsoft.com/office/officeart/2005/8/layout/vList3#2"/>
    <dgm:cxn modelId="{CE04C7B0-F8D4-48DE-9E83-AAD0BC8F36B9}" type="presParOf" srcId="{35994A6D-E291-4172-8656-228E6C9B8408}" destId="{52A7EF3D-132E-4C6C-BE20-FF9A81FC43CB}" srcOrd="0" destOrd="0" presId="urn:microsoft.com/office/officeart/2005/8/layout/vList3#2"/>
    <dgm:cxn modelId="{C4B5A3F7-4575-4D09-8E29-E61C4B09458B}" type="presParOf" srcId="{35994A6D-E291-4172-8656-228E6C9B8408}" destId="{72197187-C927-42CC-98F4-F37B0586C438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85DD25-E20A-4471-A284-9BCCECE9ECFC}" type="doc">
      <dgm:prSet loTypeId="urn:microsoft.com/office/officeart/2005/8/layout/vList3#3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AFF4C545-50F0-4BF3-8DE7-A59F53919C6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Воздушные ванны после сна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DE4B23A-8533-4F45-8D91-7CA0B29EFB10}" type="parTrans" cxnId="{050E830E-902E-4FF8-8C33-F41213A24C0E}">
      <dgm:prSet/>
      <dgm:spPr/>
      <dgm:t>
        <a:bodyPr/>
        <a:lstStyle/>
        <a:p>
          <a:endParaRPr lang="ru-RU"/>
        </a:p>
      </dgm:t>
    </dgm:pt>
    <dgm:pt modelId="{C768B0B5-1E0E-47CC-91F8-D19A4A3C9C16}" type="sibTrans" cxnId="{050E830E-902E-4FF8-8C33-F41213A24C0E}">
      <dgm:prSet/>
      <dgm:spPr/>
      <dgm:t>
        <a:bodyPr/>
        <a:lstStyle/>
        <a:p>
          <a:endParaRPr lang="ru-RU"/>
        </a:p>
      </dgm:t>
    </dgm:pt>
    <dgm:pt modelId="{6E0E820C-351A-4F01-86E7-83AF513AF39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Правильная организация прогулки, ее длительность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82AA0A8-BC98-40D8-B338-28C5DBE04096}" type="parTrans" cxnId="{D5A85048-9AE8-41A6-831E-AE4AE13A4A09}">
      <dgm:prSet/>
      <dgm:spPr/>
      <dgm:t>
        <a:bodyPr/>
        <a:lstStyle/>
        <a:p>
          <a:endParaRPr lang="ru-RU"/>
        </a:p>
      </dgm:t>
    </dgm:pt>
    <dgm:pt modelId="{8CD25025-4EC3-4EA5-B809-F1096384146E}" type="sibTrans" cxnId="{D5A85048-9AE8-41A6-831E-AE4AE13A4A09}">
      <dgm:prSet/>
      <dgm:spPr/>
      <dgm:t>
        <a:bodyPr/>
        <a:lstStyle/>
        <a:p>
          <a:endParaRPr lang="ru-RU"/>
        </a:p>
      </dgm:t>
    </dgm:pt>
    <dgm:pt modelId="{3A11ACA1-F64F-40DD-9DD5-D7C5AA5A628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Мытье рук до логтя </a:t>
          </a:r>
        </a:p>
      </dgm:t>
    </dgm:pt>
    <dgm:pt modelId="{24909A84-24CA-4197-8A92-9ED7E1AE28F1}" type="parTrans" cxnId="{868E4052-F723-422A-8584-01A59A5A6F35}">
      <dgm:prSet/>
      <dgm:spPr/>
      <dgm:t>
        <a:bodyPr/>
        <a:lstStyle/>
        <a:p>
          <a:endParaRPr lang="ru-RU"/>
        </a:p>
      </dgm:t>
    </dgm:pt>
    <dgm:pt modelId="{735510B5-F5A0-434D-A14C-6ADBB2BF9B7E}" type="sibTrans" cxnId="{868E4052-F723-422A-8584-01A59A5A6F35}">
      <dgm:prSet/>
      <dgm:spPr/>
      <dgm:t>
        <a:bodyPr/>
        <a:lstStyle/>
        <a:p>
          <a:endParaRPr lang="ru-RU"/>
        </a:p>
      </dgm:t>
    </dgm:pt>
    <dgm:pt modelId="{15DF063C-6686-4836-A917-46E23A08138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Ходьба по массажным дорожкам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828B53D-C229-451A-9228-D630BF2D3EEB}" type="parTrans" cxnId="{B5F86C52-A54C-40B7-8AF7-2F01A9C9A837}">
      <dgm:prSet/>
      <dgm:spPr/>
      <dgm:t>
        <a:bodyPr/>
        <a:lstStyle/>
        <a:p>
          <a:endParaRPr lang="ru-RU"/>
        </a:p>
      </dgm:t>
    </dgm:pt>
    <dgm:pt modelId="{AD44A9B3-3017-499F-8044-43C5DE6F093A}" type="sibTrans" cxnId="{B5F86C52-A54C-40B7-8AF7-2F01A9C9A837}">
      <dgm:prSet/>
      <dgm:spPr/>
      <dgm:t>
        <a:bodyPr/>
        <a:lstStyle/>
        <a:p>
          <a:endParaRPr lang="ru-RU"/>
        </a:p>
      </dgm:t>
    </dgm:pt>
    <dgm:pt modelId="{13F75C54-D770-47C8-9DFA-4DCC20745C5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Облегченная одежда, соблюдение сезонной одежды на прогулке, учитывая индивидуальное состояние здоровья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BA10EB8-74EB-48F8-B690-A29E75779884}" type="parTrans" cxnId="{2CD7B52D-948B-4D1E-B828-9D167AEAFA38}">
      <dgm:prSet/>
      <dgm:spPr/>
      <dgm:t>
        <a:bodyPr/>
        <a:lstStyle/>
        <a:p>
          <a:endParaRPr lang="ru-RU"/>
        </a:p>
      </dgm:t>
    </dgm:pt>
    <dgm:pt modelId="{2BE9AE70-0C38-405A-83A8-1C05DB5D5148}" type="sibTrans" cxnId="{2CD7B52D-948B-4D1E-B828-9D167AEAFA38}">
      <dgm:prSet/>
      <dgm:spPr/>
      <dgm:t>
        <a:bodyPr/>
        <a:lstStyle/>
        <a:p>
          <a:endParaRPr lang="ru-RU"/>
        </a:p>
      </dgm:t>
    </dgm:pt>
    <dgm:pt modelId="{D1C2BB2A-4D66-44C8-A903-8EF16BC8B012}" type="pres">
      <dgm:prSet presAssocID="{E185DD25-E20A-4471-A284-9BCCECE9ECF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CA8162-8A98-45DA-A230-F310C295C337}" type="pres">
      <dgm:prSet presAssocID="{3A11ACA1-F64F-40DD-9DD5-D7C5AA5A6282}" presName="composite" presStyleCnt="0"/>
      <dgm:spPr/>
    </dgm:pt>
    <dgm:pt modelId="{29AACCFF-6D6B-4318-B911-F1046AFBF50E}" type="pres">
      <dgm:prSet presAssocID="{3A11ACA1-F64F-40DD-9DD5-D7C5AA5A6282}" presName="imgShp" presStyleLbl="fgImgPlace1" presStyleIdx="0" presStyleCnt="5"/>
      <dgm:spPr/>
    </dgm:pt>
    <dgm:pt modelId="{F7FCE56D-D1B4-4EE8-8811-6524230945D6}" type="pres">
      <dgm:prSet presAssocID="{3A11ACA1-F64F-40DD-9DD5-D7C5AA5A6282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18458-23C9-46CC-9760-1F45F92E6A5E}" type="pres">
      <dgm:prSet presAssocID="{735510B5-F5A0-434D-A14C-6ADBB2BF9B7E}" presName="spacing" presStyleCnt="0"/>
      <dgm:spPr/>
    </dgm:pt>
    <dgm:pt modelId="{F7E3112A-5414-44D6-AAED-09DC19A0968F}" type="pres">
      <dgm:prSet presAssocID="{AFF4C545-50F0-4BF3-8DE7-A59F53919C68}" presName="composite" presStyleCnt="0"/>
      <dgm:spPr/>
    </dgm:pt>
    <dgm:pt modelId="{0ECFBE9D-9E41-4BD0-9479-D5A776F2D57D}" type="pres">
      <dgm:prSet presAssocID="{AFF4C545-50F0-4BF3-8DE7-A59F53919C68}" presName="imgShp" presStyleLbl="fgImgPlace1" presStyleIdx="1" presStyleCnt="5"/>
      <dgm:spPr/>
    </dgm:pt>
    <dgm:pt modelId="{5089123A-9991-45FC-9950-9F393D8494D5}" type="pres">
      <dgm:prSet presAssocID="{AFF4C545-50F0-4BF3-8DE7-A59F53919C6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9BEC9-A5AE-4166-9095-C5F757ACB850}" type="pres">
      <dgm:prSet presAssocID="{C768B0B5-1E0E-47CC-91F8-D19A4A3C9C16}" presName="spacing" presStyleCnt="0"/>
      <dgm:spPr/>
    </dgm:pt>
    <dgm:pt modelId="{409A3CE6-3A7F-4E90-9959-6BE18B7A3D6E}" type="pres">
      <dgm:prSet presAssocID="{15DF063C-6686-4836-A917-46E23A08138D}" presName="composite" presStyleCnt="0"/>
      <dgm:spPr/>
    </dgm:pt>
    <dgm:pt modelId="{2468D503-733F-4AC3-BAB0-787EC3178C59}" type="pres">
      <dgm:prSet presAssocID="{15DF063C-6686-4836-A917-46E23A08138D}" presName="imgShp" presStyleLbl="fgImgPlace1" presStyleIdx="2" presStyleCnt="5"/>
      <dgm:spPr/>
    </dgm:pt>
    <dgm:pt modelId="{91BE13CA-9E5E-4921-BE53-A3C74D52B6D9}" type="pres">
      <dgm:prSet presAssocID="{15DF063C-6686-4836-A917-46E23A08138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64F4D-ECAB-4FAD-B844-122A32A0E1E4}" type="pres">
      <dgm:prSet presAssocID="{AD44A9B3-3017-499F-8044-43C5DE6F093A}" presName="spacing" presStyleCnt="0"/>
      <dgm:spPr/>
    </dgm:pt>
    <dgm:pt modelId="{2338D220-1EAB-48BF-BD77-80A40E1AA717}" type="pres">
      <dgm:prSet presAssocID="{13F75C54-D770-47C8-9DFA-4DCC20745C53}" presName="composite" presStyleCnt="0"/>
      <dgm:spPr/>
    </dgm:pt>
    <dgm:pt modelId="{793C5EA6-B45D-4EB6-BB2F-8AB802AE7562}" type="pres">
      <dgm:prSet presAssocID="{13F75C54-D770-47C8-9DFA-4DCC20745C53}" presName="imgShp" presStyleLbl="fgImgPlace1" presStyleIdx="3" presStyleCnt="5"/>
      <dgm:spPr/>
    </dgm:pt>
    <dgm:pt modelId="{DB353F2C-6A43-4B01-BEDF-77E7ED21540D}" type="pres">
      <dgm:prSet presAssocID="{13F75C54-D770-47C8-9DFA-4DCC20745C53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4CF51-3A68-4709-9EC1-1CDC005FE107}" type="pres">
      <dgm:prSet presAssocID="{2BE9AE70-0C38-405A-83A8-1C05DB5D5148}" presName="spacing" presStyleCnt="0"/>
      <dgm:spPr/>
    </dgm:pt>
    <dgm:pt modelId="{08B3C652-0925-4B52-BE06-FE0A897D7D5D}" type="pres">
      <dgm:prSet presAssocID="{6E0E820C-351A-4F01-86E7-83AF513AF398}" presName="composite" presStyleCnt="0"/>
      <dgm:spPr/>
    </dgm:pt>
    <dgm:pt modelId="{B5CD1DC8-C6E9-44C9-8674-3BE6C355EC42}" type="pres">
      <dgm:prSet presAssocID="{6E0E820C-351A-4F01-86E7-83AF513AF398}" presName="imgShp" presStyleLbl="fgImgPlace1" presStyleIdx="4" presStyleCnt="5"/>
      <dgm:spPr/>
    </dgm:pt>
    <dgm:pt modelId="{2252435E-197C-47ED-BDE3-E463F399D496}" type="pres">
      <dgm:prSet presAssocID="{6E0E820C-351A-4F01-86E7-83AF513AF398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67630B-AD17-43EA-A690-D690B7FE5495}" type="presOf" srcId="{15DF063C-6686-4836-A917-46E23A08138D}" destId="{91BE13CA-9E5E-4921-BE53-A3C74D52B6D9}" srcOrd="0" destOrd="0" presId="urn:microsoft.com/office/officeart/2005/8/layout/vList3#3"/>
    <dgm:cxn modelId="{E7979CE5-ED2F-4467-ACDD-920E96E780EA}" type="presOf" srcId="{AFF4C545-50F0-4BF3-8DE7-A59F53919C68}" destId="{5089123A-9991-45FC-9950-9F393D8494D5}" srcOrd="0" destOrd="0" presId="urn:microsoft.com/office/officeart/2005/8/layout/vList3#3"/>
    <dgm:cxn modelId="{A4F9AEC7-0B7D-4448-B63A-C2D0D0BACAD3}" type="presOf" srcId="{13F75C54-D770-47C8-9DFA-4DCC20745C53}" destId="{DB353F2C-6A43-4B01-BEDF-77E7ED21540D}" srcOrd="0" destOrd="0" presId="urn:microsoft.com/office/officeart/2005/8/layout/vList3#3"/>
    <dgm:cxn modelId="{868E4052-F723-422A-8584-01A59A5A6F35}" srcId="{E185DD25-E20A-4471-A284-9BCCECE9ECFC}" destId="{3A11ACA1-F64F-40DD-9DD5-D7C5AA5A6282}" srcOrd="0" destOrd="0" parTransId="{24909A84-24CA-4197-8A92-9ED7E1AE28F1}" sibTransId="{735510B5-F5A0-434D-A14C-6ADBB2BF9B7E}"/>
    <dgm:cxn modelId="{B5F86C52-A54C-40B7-8AF7-2F01A9C9A837}" srcId="{E185DD25-E20A-4471-A284-9BCCECE9ECFC}" destId="{15DF063C-6686-4836-A917-46E23A08138D}" srcOrd="2" destOrd="0" parTransId="{8828B53D-C229-451A-9228-D630BF2D3EEB}" sibTransId="{AD44A9B3-3017-499F-8044-43C5DE6F093A}"/>
    <dgm:cxn modelId="{2CD7B52D-948B-4D1E-B828-9D167AEAFA38}" srcId="{E185DD25-E20A-4471-A284-9BCCECE9ECFC}" destId="{13F75C54-D770-47C8-9DFA-4DCC20745C53}" srcOrd="3" destOrd="0" parTransId="{1BA10EB8-74EB-48F8-B690-A29E75779884}" sibTransId="{2BE9AE70-0C38-405A-83A8-1C05DB5D5148}"/>
    <dgm:cxn modelId="{14C3099A-1D44-4F1F-B154-958F092FD528}" type="presOf" srcId="{3A11ACA1-F64F-40DD-9DD5-D7C5AA5A6282}" destId="{F7FCE56D-D1B4-4EE8-8811-6524230945D6}" srcOrd="0" destOrd="0" presId="urn:microsoft.com/office/officeart/2005/8/layout/vList3#3"/>
    <dgm:cxn modelId="{050E830E-902E-4FF8-8C33-F41213A24C0E}" srcId="{E185DD25-E20A-4471-A284-9BCCECE9ECFC}" destId="{AFF4C545-50F0-4BF3-8DE7-A59F53919C68}" srcOrd="1" destOrd="0" parTransId="{9DE4B23A-8533-4F45-8D91-7CA0B29EFB10}" sibTransId="{C768B0B5-1E0E-47CC-91F8-D19A4A3C9C16}"/>
    <dgm:cxn modelId="{B4ED548C-411F-4ABE-80F5-1DD41DB20294}" type="presOf" srcId="{E185DD25-E20A-4471-A284-9BCCECE9ECFC}" destId="{D1C2BB2A-4D66-44C8-A903-8EF16BC8B012}" srcOrd="0" destOrd="0" presId="urn:microsoft.com/office/officeart/2005/8/layout/vList3#3"/>
    <dgm:cxn modelId="{1BA3620F-585E-4B9C-B202-67AB64D706D5}" type="presOf" srcId="{6E0E820C-351A-4F01-86E7-83AF513AF398}" destId="{2252435E-197C-47ED-BDE3-E463F399D496}" srcOrd="0" destOrd="0" presId="urn:microsoft.com/office/officeart/2005/8/layout/vList3#3"/>
    <dgm:cxn modelId="{D5A85048-9AE8-41A6-831E-AE4AE13A4A09}" srcId="{E185DD25-E20A-4471-A284-9BCCECE9ECFC}" destId="{6E0E820C-351A-4F01-86E7-83AF513AF398}" srcOrd="4" destOrd="0" parTransId="{182AA0A8-BC98-40D8-B338-28C5DBE04096}" sibTransId="{8CD25025-4EC3-4EA5-B809-F1096384146E}"/>
    <dgm:cxn modelId="{E7AE3134-E08E-466A-A6BF-578B7B65986C}" type="presParOf" srcId="{D1C2BB2A-4D66-44C8-A903-8EF16BC8B012}" destId="{B9CA8162-8A98-45DA-A230-F310C295C337}" srcOrd="0" destOrd="0" presId="urn:microsoft.com/office/officeart/2005/8/layout/vList3#3"/>
    <dgm:cxn modelId="{0B84E7CD-10DE-4DD5-A49B-DD97112928F1}" type="presParOf" srcId="{B9CA8162-8A98-45DA-A230-F310C295C337}" destId="{29AACCFF-6D6B-4318-B911-F1046AFBF50E}" srcOrd="0" destOrd="0" presId="urn:microsoft.com/office/officeart/2005/8/layout/vList3#3"/>
    <dgm:cxn modelId="{B486728E-D948-44F8-9CD8-849EDF8954F0}" type="presParOf" srcId="{B9CA8162-8A98-45DA-A230-F310C295C337}" destId="{F7FCE56D-D1B4-4EE8-8811-6524230945D6}" srcOrd="1" destOrd="0" presId="urn:microsoft.com/office/officeart/2005/8/layout/vList3#3"/>
    <dgm:cxn modelId="{06EB62FF-60E1-4049-9918-CE3A161C6881}" type="presParOf" srcId="{D1C2BB2A-4D66-44C8-A903-8EF16BC8B012}" destId="{75F18458-23C9-46CC-9760-1F45F92E6A5E}" srcOrd="1" destOrd="0" presId="urn:microsoft.com/office/officeart/2005/8/layout/vList3#3"/>
    <dgm:cxn modelId="{0C4947FB-4DC3-4923-B2B9-927BD4E98B6F}" type="presParOf" srcId="{D1C2BB2A-4D66-44C8-A903-8EF16BC8B012}" destId="{F7E3112A-5414-44D6-AAED-09DC19A0968F}" srcOrd="2" destOrd="0" presId="urn:microsoft.com/office/officeart/2005/8/layout/vList3#3"/>
    <dgm:cxn modelId="{D0BFA144-84BB-439B-A2DA-C01CFADCFAC7}" type="presParOf" srcId="{F7E3112A-5414-44D6-AAED-09DC19A0968F}" destId="{0ECFBE9D-9E41-4BD0-9479-D5A776F2D57D}" srcOrd="0" destOrd="0" presId="urn:microsoft.com/office/officeart/2005/8/layout/vList3#3"/>
    <dgm:cxn modelId="{EED5CB43-63FE-40B2-A766-430B5FA7C292}" type="presParOf" srcId="{F7E3112A-5414-44D6-AAED-09DC19A0968F}" destId="{5089123A-9991-45FC-9950-9F393D8494D5}" srcOrd="1" destOrd="0" presId="urn:microsoft.com/office/officeart/2005/8/layout/vList3#3"/>
    <dgm:cxn modelId="{DC96761F-E855-4025-A245-5FD9542FF9EE}" type="presParOf" srcId="{D1C2BB2A-4D66-44C8-A903-8EF16BC8B012}" destId="{6389BEC9-A5AE-4166-9095-C5F757ACB850}" srcOrd="3" destOrd="0" presId="urn:microsoft.com/office/officeart/2005/8/layout/vList3#3"/>
    <dgm:cxn modelId="{72E6B022-EB4A-4327-A2CE-07E7F8B026FA}" type="presParOf" srcId="{D1C2BB2A-4D66-44C8-A903-8EF16BC8B012}" destId="{409A3CE6-3A7F-4E90-9959-6BE18B7A3D6E}" srcOrd="4" destOrd="0" presId="urn:microsoft.com/office/officeart/2005/8/layout/vList3#3"/>
    <dgm:cxn modelId="{777DDC51-0C2E-4554-A886-A9C99D711153}" type="presParOf" srcId="{409A3CE6-3A7F-4E90-9959-6BE18B7A3D6E}" destId="{2468D503-733F-4AC3-BAB0-787EC3178C59}" srcOrd="0" destOrd="0" presId="urn:microsoft.com/office/officeart/2005/8/layout/vList3#3"/>
    <dgm:cxn modelId="{FCD9DBC2-4E0B-4EF3-BB19-1E6025879BEA}" type="presParOf" srcId="{409A3CE6-3A7F-4E90-9959-6BE18B7A3D6E}" destId="{91BE13CA-9E5E-4921-BE53-A3C74D52B6D9}" srcOrd="1" destOrd="0" presId="urn:microsoft.com/office/officeart/2005/8/layout/vList3#3"/>
    <dgm:cxn modelId="{1C4C2653-4238-4821-8D2A-A1AC00F808D0}" type="presParOf" srcId="{D1C2BB2A-4D66-44C8-A903-8EF16BC8B012}" destId="{01964F4D-ECAB-4FAD-B844-122A32A0E1E4}" srcOrd="5" destOrd="0" presId="urn:microsoft.com/office/officeart/2005/8/layout/vList3#3"/>
    <dgm:cxn modelId="{B128151F-D493-4EEC-AB9C-A43D1084A024}" type="presParOf" srcId="{D1C2BB2A-4D66-44C8-A903-8EF16BC8B012}" destId="{2338D220-1EAB-48BF-BD77-80A40E1AA717}" srcOrd="6" destOrd="0" presId="urn:microsoft.com/office/officeart/2005/8/layout/vList3#3"/>
    <dgm:cxn modelId="{5D8ECB3B-354F-47B4-85E0-4FFF726FB65A}" type="presParOf" srcId="{2338D220-1EAB-48BF-BD77-80A40E1AA717}" destId="{793C5EA6-B45D-4EB6-BB2F-8AB802AE7562}" srcOrd="0" destOrd="0" presId="urn:microsoft.com/office/officeart/2005/8/layout/vList3#3"/>
    <dgm:cxn modelId="{68D89BD2-911A-4FC5-A017-06F9AD247052}" type="presParOf" srcId="{2338D220-1EAB-48BF-BD77-80A40E1AA717}" destId="{DB353F2C-6A43-4B01-BEDF-77E7ED21540D}" srcOrd="1" destOrd="0" presId="urn:microsoft.com/office/officeart/2005/8/layout/vList3#3"/>
    <dgm:cxn modelId="{FF716FA1-4884-42FB-A386-0564E7703A94}" type="presParOf" srcId="{D1C2BB2A-4D66-44C8-A903-8EF16BC8B012}" destId="{0624CF51-3A68-4709-9EC1-1CDC005FE107}" srcOrd="7" destOrd="0" presId="urn:microsoft.com/office/officeart/2005/8/layout/vList3#3"/>
    <dgm:cxn modelId="{4A415E8C-02BB-4EA1-AB21-2E66822DB01D}" type="presParOf" srcId="{D1C2BB2A-4D66-44C8-A903-8EF16BC8B012}" destId="{08B3C652-0925-4B52-BE06-FE0A897D7D5D}" srcOrd="8" destOrd="0" presId="urn:microsoft.com/office/officeart/2005/8/layout/vList3#3"/>
    <dgm:cxn modelId="{4277039F-32C6-4CAF-BE08-0995934E9477}" type="presParOf" srcId="{08B3C652-0925-4B52-BE06-FE0A897D7D5D}" destId="{B5CD1DC8-C6E9-44C9-8674-3BE6C355EC42}" srcOrd="0" destOrd="0" presId="urn:microsoft.com/office/officeart/2005/8/layout/vList3#3"/>
    <dgm:cxn modelId="{4C89573F-1F02-4515-A9E1-8FFCCF7C9E6E}" type="presParOf" srcId="{08B3C652-0925-4B52-BE06-FE0A897D7D5D}" destId="{2252435E-197C-47ED-BDE3-E463F399D496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3C43B5-281A-41F3-9466-D90A7038970E}" type="doc">
      <dgm:prSet loTypeId="urn:microsoft.com/office/officeart/2005/8/layout/vList3#4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1D26B9A1-D18B-4B89-A8B5-54406055733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Физкультурные занятия в группе и на воздухе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34FFD79-47CA-4FB1-9E5D-463BC2DB855C}" type="parTrans" cxnId="{BB3F5652-9E0C-493A-A41F-1F9C5DAF5AA1}">
      <dgm:prSet/>
      <dgm:spPr/>
      <dgm:t>
        <a:bodyPr/>
        <a:lstStyle/>
        <a:p>
          <a:endParaRPr lang="ru-RU"/>
        </a:p>
      </dgm:t>
    </dgm:pt>
    <dgm:pt modelId="{DE9C88F7-A2C3-4B7D-91F6-71D47BFAC595}" type="sibTrans" cxnId="{BB3F5652-9E0C-493A-A41F-1F9C5DAF5AA1}">
      <dgm:prSet/>
      <dgm:spPr/>
      <dgm:t>
        <a:bodyPr/>
        <a:lstStyle/>
        <a:p>
          <a:endParaRPr lang="ru-RU"/>
        </a:p>
      </dgm:t>
    </dgm:pt>
    <dgm:pt modelId="{6C7D3C74-71F3-46ED-8D12-ADE1FDCD3D9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Физкультминутка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E3E5C3D-2A27-4404-95B4-735F056216B0}" type="parTrans" cxnId="{8B1918C6-9E71-4B39-8D9D-7B6B02A7D4FF}">
      <dgm:prSet/>
      <dgm:spPr/>
      <dgm:t>
        <a:bodyPr/>
        <a:lstStyle/>
        <a:p>
          <a:endParaRPr lang="ru-RU"/>
        </a:p>
      </dgm:t>
    </dgm:pt>
    <dgm:pt modelId="{C1547CC0-9089-4477-85B2-2F020F2C7AAB}" type="sibTrans" cxnId="{8B1918C6-9E71-4B39-8D9D-7B6B02A7D4FF}">
      <dgm:prSet/>
      <dgm:spPr/>
      <dgm:t>
        <a:bodyPr/>
        <a:lstStyle/>
        <a:p>
          <a:endParaRPr lang="ru-RU"/>
        </a:p>
      </dgm:t>
    </dgm:pt>
    <dgm:pt modelId="{E69B9A0F-65AB-41AA-9057-A167EC5FAFA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Дыхательная гимнастика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A4C0B7-3FF0-45AD-A3BB-9936C0B644D0}" type="parTrans" cxnId="{D619A8FC-9397-40DF-82E6-0718BCF59881}">
      <dgm:prSet/>
      <dgm:spPr/>
      <dgm:t>
        <a:bodyPr/>
        <a:lstStyle/>
        <a:p>
          <a:endParaRPr lang="ru-RU"/>
        </a:p>
      </dgm:t>
    </dgm:pt>
    <dgm:pt modelId="{01ACB4A8-29EB-4F2D-B9E4-544BEDFCB44C}" type="sibTrans" cxnId="{D619A8FC-9397-40DF-82E6-0718BCF59881}">
      <dgm:prSet/>
      <dgm:spPr/>
      <dgm:t>
        <a:bodyPr/>
        <a:lstStyle/>
        <a:p>
          <a:endParaRPr lang="ru-RU"/>
        </a:p>
      </dgm:t>
    </dgm:pt>
    <dgm:pt modelId="{90F1FE4F-60C8-46C1-A2B5-7394AE0B809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Спортивные игры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E3AC92A-9138-4659-8BA4-D8FD9D100308}" type="parTrans" cxnId="{970351FE-8E4C-4708-944C-AF1E93F0B9FA}">
      <dgm:prSet/>
      <dgm:spPr/>
      <dgm:t>
        <a:bodyPr/>
        <a:lstStyle/>
        <a:p>
          <a:endParaRPr lang="ru-RU"/>
        </a:p>
      </dgm:t>
    </dgm:pt>
    <dgm:pt modelId="{8D43AC80-10A5-44B9-B95D-5815C5CC452D}" type="sibTrans" cxnId="{970351FE-8E4C-4708-944C-AF1E93F0B9FA}">
      <dgm:prSet/>
      <dgm:spPr/>
      <dgm:t>
        <a:bodyPr/>
        <a:lstStyle/>
        <a:p>
          <a:endParaRPr lang="ru-RU"/>
        </a:p>
      </dgm:t>
    </dgm:pt>
    <dgm:pt modelId="{9F86E684-686D-4017-AF8D-EFD4D26AB19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Физкультурные досуги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F73BCE4-A4A0-4B5C-A654-7D7629FE2C67}" type="parTrans" cxnId="{DB6E1EAB-CEE4-4F21-8640-3AE3F621245C}">
      <dgm:prSet/>
      <dgm:spPr/>
      <dgm:t>
        <a:bodyPr/>
        <a:lstStyle/>
        <a:p>
          <a:endParaRPr lang="ru-RU"/>
        </a:p>
      </dgm:t>
    </dgm:pt>
    <dgm:pt modelId="{C7B0740E-5E91-4E07-80E8-2D4FDFD7C883}" type="sibTrans" cxnId="{DB6E1EAB-CEE4-4F21-8640-3AE3F621245C}">
      <dgm:prSet/>
      <dgm:spPr/>
      <dgm:t>
        <a:bodyPr/>
        <a:lstStyle/>
        <a:p>
          <a:endParaRPr lang="ru-RU"/>
        </a:p>
      </dgm:t>
    </dgm:pt>
    <dgm:pt modelId="{41B522F5-2BFC-41DF-B339-704DB917D06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Утренняя гимнастика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9B67197-5AE5-4368-B412-76AB38920D2C}" type="parTrans" cxnId="{CDB321FC-AC53-44FB-AC80-58A4B1078722}">
      <dgm:prSet/>
      <dgm:spPr/>
      <dgm:t>
        <a:bodyPr/>
        <a:lstStyle/>
        <a:p>
          <a:endParaRPr lang="ru-RU"/>
        </a:p>
      </dgm:t>
    </dgm:pt>
    <dgm:pt modelId="{A77B2523-E37D-4419-8D5C-45D6395A74DE}" type="sibTrans" cxnId="{CDB321FC-AC53-44FB-AC80-58A4B1078722}">
      <dgm:prSet/>
      <dgm:spPr/>
      <dgm:t>
        <a:bodyPr/>
        <a:lstStyle/>
        <a:p>
          <a:endParaRPr lang="ru-RU"/>
        </a:p>
      </dgm:t>
    </dgm:pt>
    <dgm:pt modelId="{CAA09811-DBDB-47A1-8322-6549A94D682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Индивидуальная работа с детьми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E87C58B-4C6A-49ED-BDB2-ED1796F3F5CD}" type="parTrans" cxnId="{A3D56B25-4715-4D20-AD81-8477EA2AF2A8}">
      <dgm:prSet/>
      <dgm:spPr/>
      <dgm:t>
        <a:bodyPr/>
        <a:lstStyle/>
        <a:p>
          <a:endParaRPr lang="ru-RU"/>
        </a:p>
      </dgm:t>
    </dgm:pt>
    <dgm:pt modelId="{7F90E80E-29BC-4832-9447-1CA2EF333C90}" type="sibTrans" cxnId="{A3D56B25-4715-4D20-AD81-8477EA2AF2A8}">
      <dgm:prSet/>
      <dgm:spPr/>
      <dgm:t>
        <a:bodyPr/>
        <a:lstStyle/>
        <a:p>
          <a:endParaRPr lang="ru-RU"/>
        </a:p>
      </dgm:t>
    </dgm:pt>
    <dgm:pt modelId="{535F4973-DB30-4BEB-A4C7-4A59E672F060}" type="pres">
      <dgm:prSet presAssocID="{283C43B5-281A-41F3-9466-D90A7038970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80AA3F-F711-4D34-A616-192D5444D891}" type="pres">
      <dgm:prSet presAssocID="{1D26B9A1-D18B-4B89-A8B5-544060557330}" presName="composite" presStyleCnt="0"/>
      <dgm:spPr/>
    </dgm:pt>
    <dgm:pt modelId="{39D4DCA1-04DC-421A-BFFE-808D4E1E491A}" type="pres">
      <dgm:prSet presAssocID="{1D26B9A1-D18B-4B89-A8B5-544060557330}" presName="imgShp" presStyleLbl="fgImgPlace1" presStyleIdx="0" presStyleCnt="7"/>
      <dgm:spPr/>
    </dgm:pt>
    <dgm:pt modelId="{D66815D9-6765-4077-843E-67740BC7D7D7}" type="pres">
      <dgm:prSet presAssocID="{1D26B9A1-D18B-4B89-A8B5-544060557330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E87BE-5B0F-477C-85EE-AEB3A73638DA}" type="pres">
      <dgm:prSet presAssocID="{DE9C88F7-A2C3-4B7D-91F6-71D47BFAC595}" presName="spacing" presStyleCnt="0"/>
      <dgm:spPr/>
    </dgm:pt>
    <dgm:pt modelId="{C15188DA-D283-41C2-9F7A-956384DFBC3D}" type="pres">
      <dgm:prSet presAssocID="{6C7D3C74-71F3-46ED-8D12-ADE1FDCD3D93}" presName="composite" presStyleCnt="0"/>
      <dgm:spPr/>
    </dgm:pt>
    <dgm:pt modelId="{70775592-11DD-4ECF-8E13-672F2BC4EE90}" type="pres">
      <dgm:prSet presAssocID="{6C7D3C74-71F3-46ED-8D12-ADE1FDCD3D93}" presName="imgShp" presStyleLbl="fgImgPlace1" presStyleIdx="1" presStyleCnt="7"/>
      <dgm:spPr/>
    </dgm:pt>
    <dgm:pt modelId="{24E9FA75-A20A-4BB8-8F00-61B2D28BD3CB}" type="pres">
      <dgm:prSet presAssocID="{6C7D3C74-71F3-46ED-8D12-ADE1FDCD3D93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58695-0F35-400E-A18A-96F6E9B69AD8}" type="pres">
      <dgm:prSet presAssocID="{C1547CC0-9089-4477-85B2-2F020F2C7AAB}" presName="spacing" presStyleCnt="0"/>
      <dgm:spPr/>
    </dgm:pt>
    <dgm:pt modelId="{964AA0A5-8CFF-4726-88DE-F0A35DF80B90}" type="pres">
      <dgm:prSet presAssocID="{E69B9A0F-65AB-41AA-9057-A167EC5FAFAB}" presName="composite" presStyleCnt="0"/>
      <dgm:spPr/>
    </dgm:pt>
    <dgm:pt modelId="{594808EB-48B9-45EC-A98A-B07C05D37E3A}" type="pres">
      <dgm:prSet presAssocID="{E69B9A0F-65AB-41AA-9057-A167EC5FAFAB}" presName="imgShp" presStyleLbl="fgImgPlace1" presStyleIdx="2" presStyleCnt="7"/>
      <dgm:spPr/>
    </dgm:pt>
    <dgm:pt modelId="{A7F82448-8F8C-4D9A-A536-ECA22B532298}" type="pres">
      <dgm:prSet presAssocID="{E69B9A0F-65AB-41AA-9057-A167EC5FAFAB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AD31E-50DC-4CF6-AA8A-2F9459D0DD2B}" type="pres">
      <dgm:prSet presAssocID="{01ACB4A8-29EB-4F2D-B9E4-544BEDFCB44C}" presName="spacing" presStyleCnt="0"/>
      <dgm:spPr/>
    </dgm:pt>
    <dgm:pt modelId="{3237A970-6C6C-4EBF-A065-962A8E7B742B}" type="pres">
      <dgm:prSet presAssocID="{90F1FE4F-60C8-46C1-A2B5-7394AE0B809C}" presName="composite" presStyleCnt="0"/>
      <dgm:spPr/>
    </dgm:pt>
    <dgm:pt modelId="{DFED6896-019C-4EA4-B0D6-EFDE3D72FAAB}" type="pres">
      <dgm:prSet presAssocID="{90F1FE4F-60C8-46C1-A2B5-7394AE0B809C}" presName="imgShp" presStyleLbl="fgImgPlace1" presStyleIdx="3" presStyleCnt="7"/>
      <dgm:spPr/>
    </dgm:pt>
    <dgm:pt modelId="{62B0A106-E50F-4DAC-BFB7-404FDF06C657}" type="pres">
      <dgm:prSet presAssocID="{90F1FE4F-60C8-46C1-A2B5-7394AE0B809C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DA30F-D460-4F73-902F-663C4DEFE35C}" type="pres">
      <dgm:prSet presAssocID="{8D43AC80-10A5-44B9-B95D-5815C5CC452D}" presName="spacing" presStyleCnt="0"/>
      <dgm:spPr/>
    </dgm:pt>
    <dgm:pt modelId="{0A139EB8-88FD-465E-B72C-9A81500B475F}" type="pres">
      <dgm:prSet presAssocID="{9F86E684-686D-4017-AF8D-EFD4D26AB199}" presName="composite" presStyleCnt="0"/>
      <dgm:spPr/>
    </dgm:pt>
    <dgm:pt modelId="{8CC8F9B2-F13E-42BF-AD36-63740BF97226}" type="pres">
      <dgm:prSet presAssocID="{9F86E684-686D-4017-AF8D-EFD4D26AB199}" presName="imgShp" presStyleLbl="fgImgPlace1" presStyleIdx="4" presStyleCnt="7"/>
      <dgm:spPr/>
    </dgm:pt>
    <dgm:pt modelId="{A40DF41E-AB7A-4740-8C3C-F51ADAA4ED6F}" type="pres">
      <dgm:prSet presAssocID="{9F86E684-686D-4017-AF8D-EFD4D26AB199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CC107-CD1A-499D-BD73-22535BCE5158}" type="pres">
      <dgm:prSet presAssocID="{C7B0740E-5E91-4E07-80E8-2D4FDFD7C883}" presName="spacing" presStyleCnt="0"/>
      <dgm:spPr/>
    </dgm:pt>
    <dgm:pt modelId="{4600F5AB-8CA8-412C-8BB8-5CC3C7E27700}" type="pres">
      <dgm:prSet presAssocID="{41B522F5-2BFC-41DF-B339-704DB917D060}" presName="composite" presStyleCnt="0"/>
      <dgm:spPr/>
    </dgm:pt>
    <dgm:pt modelId="{C68FBB77-B9BF-472C-8373-C69B597C5B4E}" type="pres">
      <dgm:prSet presAssocID="{41B522F5-2BFC-41DF-B339-704DB917D060}" presName="imgShp" presStyleLbl="fgImgPlace1" presStyleIdx="5" presStyleCnt="7"/>
      <dgm:spPr/>
    </dgm:pt>
    <dgm:pt modelId="{C5F87066-5756-49A2-AB89-553E1B28E213}" type="pres">
      <dgm:prSet presAssocID="{41B522F5-2BFC-41DF-B339-704DB917D060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B656D-F2E4-44BB-BBCB-16DB3A4862BD}" type="pres">
      <dgm:prSet presAssocID="{A77B2523-E37D-4419-8D5C-45D6395A74DE}" presName="spacing" presStyleCnt="0"/>
      <dgm:spPr/>
    </dgm:pt>
    <dgm:pt modelId="{FE390D5A-84AC-472B-97BA-D2586B516906}" type="pres">
      <dgm:prSet presAssocID="{CAA09811-DBDB-47A1-8322-6549A94D6821}" presName="composite" presStyleCnt="0"/>
      <dgm:spPr/>
    </dgm:pt>
    <dgm:pt modelId="{9BD3D60A-6F59-493A-8AFD-A6C2CE2B5F73}" type="pres">
      <dgm:prSet presAssocID="{CAA09811-DBDB-47A1-8322-6549A94D6821}" presName="imgShp" presStyleLbl="fgImgPlace1" presStyleIdx="6" presStyleCnt="7"/>
      <dgm:spPr/>
    </dgm:pt>
    <dgm:pt modelId="{995D7F92-EEDB-4030-800F-3DF06D5EB121}" type="pres">
      <dgm:prSet presAssocID="{CAA09811-DBDB-47A1-8322-6549A94D6821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9BBBF7-C963-4BAA-826C-19C50B7ED8CE}" type="presOf" srcId="{9F86E684-686D-4017-AF8D-EFD4D26AB199}" destId="{A40DF41E-AB7A-4740-8C3C-F51ADAA4ED6F}" srcOrd="0" destOrd="0" presId="urn:microsoft.com/office/officeart/2005/8/layout/vList3#4"/>
    <dgm:cxn modelId="{F0C1A1ED-615B-4E22-8CAC-9F6A16130120}" type="presOf" srcId="{CAA09811-DBDB-47A1-8322-6549A94D6821}" destId="{995D7F92-EEDB-4030-800F-3DF06D5EB121}" srcOrd="0" destOrd="0" presId="urn:microsoft.com/office/officeart/2005/8/layout/vList3#4"/>
    <dgm:cxn modelId="{970351FE-8E4C-4708-944C-AF1E93F0B9FA}" srcId="{283C43B5-281A-41F3-9466-D90A7038970E}" destId="{90F1FE4F-60C8-46C1-A2B5-7394AE0B809C}" srcOrd="3" destOrd="0" parTransId="{CE3AC92A-9138-4659-8BA4-D8FD9D100308}" sibTransId="{8D43AC80-10A5-44B9-B95D-5815C5CC452D}"/>
    <dgm:cxn modelId="{DB6E1EAB-CEE4-4F21-8640-3AE3F621245C}" srcId="{283C43B5-281A-41F3-9466-D90A7038970E}" destId="{9F86E684-686D-4017-AF8D-EFD4D26AB199}" srcOrd="4" destOrd="0" parTransId="{1F73BCE4-A4A0-4B5C-A654-7D7629FE2C67}" sibTransId="{C7B0740E-5E91-4E07-80E8-2D4FDFD7C883}"/>
    <dgm:cxn modelId="{D619A8FC-9397-40DF-82E6-0718BCF59881}" srcId="{283C43B5-281A-41F3-9466-D90A7038970E}" destId="{E69B9A0F-65AB-41AA-9057-A167EC5FAFAB}" srcOrd="2" destOrd="0" parTransId="{8EA4C0B7-3FF0-45AD-A3BB-9936C0B644D0}" sibTransId="{01ACB4A8-29EB-4F2D-B9E4-544BEDFCB44C}"/>
    <dgm:cxn modelId="{C5FF6AE9-4CB6-4351-AC5E-E5E7AA4BF01D}" type="presOf" srcId="{E69B9A0F-65AB-41AA-9057-A167EC5FAFAB}" destId="{A7F82448-8F8C-4D9A-A536-ECA22B532298}" srcOrd="0" destOrd="0" presId="urn:microsoft.com/office/officeart/2005/8/layout/vList3#4"/>
    <dgm:cxn modelId="{B3B37A25-F01D-4999-B871-F5A0F308E41A}" type="presOf" srcId="{6C7D3C74-71F3-46ED-8D12-ADE1FDCD3D93}" destId="{24E9FA75-A20A-4BB8-8F00-61B2D28BD3CB}" srcOrd="0" destOrd="0" presId="urn:microsoft.com/office/officeart/2005/8/layout/vList3#4"/>
    <dgm:cxn modelId="{C6F727F3-DEC1-4F10-8138-C50E65BF4630}" type="presOf" srcId="{41B522F5-2BFC-41DF-B339-704DB917D060}" destId="{C5F87066-5756-49A2-AB89-553E1B28E213}" srcOrd="0" destOrd="0" presId="urn:microsoft.com/office/officeart/2005/8/layout/vList3#4"/>
    <dgm:cxn modelId="{A3D56B25-4715-4D20-AD81-8477EA2AF2A8}" srcId="{283C43B5-281A-41F3-9466-D90A7038970E}" destId="{CAA09811-DBDB-47A1-8322-6549A94D6821}" srcOrd="6" destOrd="0" parTransId="{2E87C58B-4C6A-49ED-BDB2-ED1796F3F5CD}" sibTransId="{7F90E80E-29BC-4832-9447-1CA2EF333C90}"/>
    <dgm:cxn modelId="{CDB321FC-AC53-44FB-AC80-58A4B1078722}" srcId="{283C43B5-281A-41F3-9466-D90A7038970E}" destId="{41B522F5-2BFC-41DF-B339-704DB917D060}" srcOrd="5" destOrd="0" parTransId="{F9B67197-5AE5-4368-B412-76AB38920D2C}" sibTransId="{A77B2523-E37D-4419-8D5C-45D6395A74DE}"/>
    <dgm:cxn modelId="{BB3F5652-9E0C-493A-A41F-1F9C5DAF5AA1}" srcId="{283C43B5-281A-41F3-9466-D90A7038970E}" destId="{1D26B9A1-D18B-4B89-A8B5-544060557330}" srcOrd="0" destOrd="0" parTransId="{934FFD79-47CA-4FB1-9E5D-463BC2DB855C}" sibTransId="{DE9C88F7-A2C3-4B7D-91F6-71D47BFAC595}"/>
    <dgm:cxn modelId="{731BB007-9062-405C-8C35-EC513E26AA1C}" type="presOf" srcId="{1D26B9A1-D18B-4B89-A8B5-544060557330}" destId="{D66815D9-6765-4077-843E-67740BC7D7D7}" srcOrd="0" destOrd="0" presId="urn:microsoft.com/office/officeart/2005/8/layout/vList3#4"/>
    <dgm:cxn modelId="{214F141D-E217-4AA0-B79C-630756063F35}" type="presOf" srcId="{283C43B5-281A-41F3-9466-D90A7038970E}" destId="{535F4973-DB30-4BEB-A4C7-4A59E672F060}" srcOrd="0" destOrd="0" presId="urn:microsoft.com/office/officeart/2005/8/layout/vList3#4"/>
    <dgm:cxn modelId="{8B087A4F-8973-4CA6-BF5F-B1EEAA44AE4E}" type="presOf" srcId="{90F1FE4F-60C8-46C1-A2B5-7394AE0B809C}" destId="{62B0A106-E50F-4DAC-BFB7-404FDF06C657}" srcOrd="0" destOrd="0" presId="urn:microsoft.com/office/officeart/2005/8/layout/vList3#4"/>
    <dgm:cxn modelId="{8B1918C6-9E71-4B39-8D9D-7B6B02A7D4FF}" srcId="{283C43B5-281A-41F3-9466-D90A7038970E}" destId="{6C7D3C74-71F3-46ED-8D12-ADE1FDCD3D93}" srcOrd="1" destOrd="0" parTransId="{1E3E5C3D-2A27-4404-95B4-735F056216B0}" sibTransId="{C1547CC0-9089-4477-85B2-2F020F2C7AAB}"/>
    <dgm:cxn modelId="{3B15D519-C0C2-476D-82F0-5D50BC3556F8}" type="presParOf" srcId="{535F4973-DB30-4BEB-A4C7-4A59E672F060}" destId="{A280AA3F-F711-4D34-A616-192D5444D891}" srcOrd="0" destOrd="0" presId="urn:microsoft.com/office/officeart/2005/8/layout/vList3#4"/>
    <dgm:cxn modelId="{F943EA13-7581-4326-802D-A29B8471574B}" type="presParOf" srcId="{A280AA3F-F711-4D34-A616-192D5444D891}" destId="{39D4DCA1-04DC-421A-BFFE-808D4E1E491A}" srcOrd="0" destOrd="0" presId="urn:microsoft.com/office/officeart/2005/8/layout/vList3#4"/>
    <dgm:cxn modelId="{27697822-9C44-4512-BDAD-9FA1BA15DA14}" type="presParOf" srcId="{A280AA3F-F711-4D34-A616-192D5444D891}" destId="{D66815D9-6765-4077-843E-67740BC7D7D7}" srcOrd="1" destOrd="0" presId="urn:microsoft.com/office/officeart/2005/8/layout/vList3#4"/>
    <dgm:cxn modelId="{420EF6CD-5829-4EDB-94E7-B55BC3B0AD4A}" type="presParOf" srcId="{535F4973-DB30-4BEB-A4C7-4A59E672F060}" destId="{6A8E87BE-5B0F-477C-85EE-AEB3A73638DA}" srcOrd="1" destOrd="0" presId="urn:microsoft.com/office/officeart/2005/8/layout/vList3#4"/>
    <dgm:cxn modelId="{40DBD034-B6F4-46D7-9B1B-95727E3561C1}" type="presParOf" srcId="{535F4973-DB30-4BEB-A4C7-4A59E672F060}" destId="{C15188DA-D283-41C2-9F7A-956384DFBC3D}" srcOrd="2" destOrd="0" presId="urn:microsoft.com/office/officeart/2005/8/layout/vList3#4"/>
    <dgm:cxn modelId="{C028AB63-8386-41D1-8E34-D41B12AD5B60}" type="presParOf" srcId="{C15188DA-D283-41C2-9F7A-956384DFBC3D}" destId="{70775592-11DD-4ECF-8E13-672F2BC4EE90}" srcOrd="0" destOrd="0" presId="urn:microsoft.com/office/officeart/2005/8/layout/vList3#4"/>
    <dgm:cxn modelId="{8357E102-CDA8-4F92-9A7C-DC85B1BDE888}" type="presParOf" srcId="{C15188DA-D283-41C2-9F7A-956384DFBC3D}" destId="{24E9FA75-A20A-4BB8-8F00-61B2D28BD3CB}" srcOrd="1" destOrd="0" presId="urn:microsoft.com/office/officeart/2005/8/layout/vList3#4"/>
    <dgm:cxn modelId="{81DC418A-0D2F-4D5E-988F-0AC932E44A45}" type="presParOf" srcId="{535F4973-DB30-4BEB-A4C7-4A59E672F060}" destId="{40E58695-0F35-400E-A18A-96F6E9B69AD8}" srcOrd="3" destOrd="0" presId="urn:microsoft.com/office/officeart/2005/8/layout/vList3#4"/>
    <dgm:cxn modelId="{2C93D09D-FB29-4CFB-8D99-AE82FC88CC2E}" type="presParOf" srcId="{535F4973-DB30-4BEB-A4C7-4A59E672F060}" destId="{964AA0A5-8CFF-4726-88DE-F0A35DF80B90}" srcOrd="4" destOrd="0" presId="urn:microsoft.com/office/officeart/2005/8/layout/vList3#4"/>
    <dgm:cxn modelId="{8BEC1E21-5FF4-4BEB-9B06-D85433079C79}" type="presParOf" srcId="{964AA0A5-8CFF-4726-88DE-F0A35DF80B90}" destId="{594808EB-48B9-45EC-A98A-B07C05D37E3A}" srcOrd="0" destOrd="0" presId="urn:microsoft.com/office/officeart/2005/8/layout/vList3#4"/>
    <dgm:cxn modelId="{0C5A4159-B5E3-439D-AD7E-7444BFF4E3E1}" type="presParOf" srcId="{964AA0A5-8CFF-4726-88DE-F0A35DF80B90}" destId="{A7F82448-8F8C-4D9A-A536-ECA22B532298}" srcOrd="1" destOrd="0" presId="urn:microsoft.com/office/officeart/2005/8/layout/vList3#4"/>
    <dgm:cxn modelId="{C581AC78-77C7-443D-925D-84762EFCBB15}" type="presParOf" srcId="{535F4973-DB30-4BEB-A4C7-4A59E672F060}" destId="{7D2AD31E-50DC-4CF6-AA8A-2F9459D0DD2B}" srcOrd="5" destOrd="0" presId="urn:microsoft.com/office/officeart/2005/8/layout/vList3#4"/>
    <dgm:cxn modelId="{24BAB37C-36F6-43D0-B23F-020F2DD3F2C3}" type="presParOf" srcId="{535F4973-DB30-4BEB-A4C7-4A59E672F060}" destId="{3237A970-6C6C-4EBF-A065-962A8E7B742B}" srcOrd="6" destOrd="0" presId="urn:microsoft.com/office/officeart/2005/8/layout/vList3#4"/>
    <dgm:cxn modelId="{3C338804-DCF2-4650-9D88-2DA157C8034B}" type="presParOf" srcId="{3237A970-6C6C-4EBF-A065-962A8E7B742B}" destId="{DFED6896-019C-4EA4-B0D6-EFDE3D72FAAB}" srcOrd="0" destOrd="0" presId="urn:microsoft.com/office/officeart/2005/8/layout/vList3#4"/>
    <dgm:cxn modelId="{4D004A76-51B5-4E9F-B1D9-D635DAF2ED4A}" type="presParOf" srcId="{3237A970-6C6C-4EBF-A065-962A8E7B742B}" destId="{62B0A106-E50F-4DAC-BFB7-404FDF06C657}" srcOrd="1" destOrd="0" presId="urn:microsoft.com/office/officeart/2005/8/layout/vList3#4"/>
    <dgm:cxn modelId="{BD16360E-0841-4FFC-85A3-205AA820F43E}" type="presParOf" srcId="{535F4973-DB30-4BEB-A4C7-4A59E672F060}" destId="{392DA30F-D460-4F73-902F-663C4DEFE35C}" srcOrd="7" destOrd="0" presId="urn:microsoft.com/office/officeart/2005/8/layout/vList3#4"/>
    <dgm:cxn modelId="{78363F59-3626-4515-866F-0FC7C71423BC}" type="presParOf" srcId="{535F4973-DB30-4BEB-A4C7-4A59E672F060}" destId="{0A139EB8-88FD-465E-B72C-9A81500B475F}" srcOrd="8" destOrd="0" presId="urn:microsoft.com/office/officeart/2005/8/layout/vList3#4"/>
    <dgm:cxn modelId="{99E4EF6C-7A55-4F54-AD3B-62E6CD43665F}" type="presParOf" srcId="{0A139EB8-88FD-465E-B72C-9A81500B475F}" destId="{8CC8F9B2-F13E-42BF-AD36-63740BF97226}" srcOrd="0" destOrd="0" presId="urn:microsoft.com/office/officeart/2005/8/layout/vList3#4"/>
    <dgm:cxn modelId="{EFFF1B0C-5A98-4D15-B3C9-852F0CFDBAEC}" type="presParOf" srcId="{0A139EB8-88FD-465E-B72C-9A81500B475F}" destId="{A40DF41E-AB7A-4740-8C3C-F51ADAA4ED6F}" srcOrd="1" destOrd="0" presId="urn:microsoft.com/office/officeart/2005/8/layout/vList3#4"/>
    <dgm:cxn modelId="{B0E926DC-F7F0-41D3-AF3F-57D06AC499DB}" type="presParOf" srcId="{535F4973-DB30-4BEB-A4C7-4A59E672F060}" destId="{241CC107-CD1A-499D-BD73-22535BCE5158}" srcOrd="9" destOrd="0" presId="urn:microsoft.com/office/officeart/2005/8/layout/vList3#4"/>
    <dgm:cxn modelId="{4A1944FB-0E38-43AF-817B-6D37C35D989D}" type="presParOf" srcId="{535F4973-DB30-4BEB-A4C7-4A59E672F060}" destId="{4600F5AB-8CA8-412C-8BB8-5CC3C7E27700}" srcOrd="10" destOrd="0" presId="urn:microsoft.com/office/officeart/2005/8/layout/vList3#4"/>
    <dgm:cxn modelId="{FD8C9D38-3715-4908-9589-5ECF3E817487}" type="presParOf" srcId="{4600F5AB-8CA8-412C-8BB8-5CC3C7E27700}" destId="{C68FBB77-B9BF-472C-8373-C69B597C5B4E}" srcOrd="0" destOrd="0" presId="urn:microsoft.com/office/officeart/2005/8/layout/vList3#4"/>
    <dgm:cxn modelId="{8DD82C3A-90D1-46DD-9B24-95F66589FE7F}" type="presParOf" srcId="{4600F5AB-8CA8-412C-8BB8-5CC3C7E27700}" destId="{C5F87066-5756-49A2-AB89-553E1B28E213}" srcOrd="1" destOrd="0" presId="urn:microsoft.com/office/officeart/2005/8/layout/vList3#4"/>
    <dgm:cxn modelId="{FC38FEFF-517B-4FA6-BC7C-55E684775E74}" type="presParOf" srcId="{535F4973-DB30-4BEB-A4C7-4A59E672F060}" destId="{5E4B656D-F2E4-44BB-BBCB-16DB3A4862BD}" srcOrd="11" destOrd="0" presId="urn:microsoft.com/office/officeart/2005/8/layout/vList3#4"/>
    <dgm:cxn modelId="{81FCCB4E-A2F9-4AF2-B0E8-E6A4E07784EC}" type="presParOf" srcId="{535F4973-DB30-4BEB-A4C7-4A59E672F060}" destId="{FE390D5A-84AC-472B-97BA-D2586B516906}" srcOrd="12" destOrd="0" presId="urn:microsoft.com/office/officeart/2005/8/layout/vList3#4"/>
    <dgm:cxn modelId="{C9EC128C-73F4-49A4-A690-381C120F20B1}" type="presParOf" srcId="{FE390D5A-84AC-472B-97BA-D2586B516906}" destId="{9BD3D60A-6F59-493A-8AFD-A6C2CE2B5F73}" srcOrd="0" destOrd="0" presId="urn:microsoft.com/office/officeart/2005/8/layout/vList3#4"/>
    <dgm:cxn modelId="{0EF5221F-DB7B-4AB3-B5FF-B21A15C7A172}" type="presParOf" srcId="{FE390D5A-84AC-472B-97BA-D2586B516906}" destId="{995D7F92-EEDB-4030-800F-3DF06D5EB121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484E7D-E92A-4AC4-A570-63A39BB486E8}" type="doc">
      <dgm:prSet loTypeId="urn:microsoft.com/office/officeart/2005/8/layout/vList3#6" loCatId="list" qsTypeId="urn:microsoft.com/office/officeart/2005/8/quickstyle/3d1" qsCatId="3D" csTypeId="urn:microsoft.com/office/officeart/2005/8/colors/accent4_5" csCatId="accent4" phldr="1"/>
      <dgm:spPr/>
    </dgm:pt>
    <dgm:pt modelId="{127829F0-14D8-4DDB-B6C6-CA44013225F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Родительские собрания</a:t>
          </a:r>
        </a:p>
      </dgm:t>
    </dgm:pt>
    <dgm:pt modelId="{FA52A154-CFD1-4908-B636-9112B0B69567}" type="parTrans" cxnId="{C555E3BB-9113-43E7-8B3D-B215C114A5BA}">
      <dgm:prSet/>
      <dgm:spPr/>
      <dgm:t>
        <a:bodyPr/>
        <a:lstStyle/>
        <a:p>
          <a:endParaRPr lang="ru-RU"/>
        </a:p>
      </dgm:t>
    </dgm:pt>
    <dgm:pt modelId="{AB89C9AB-CB92-491E-9C23-8D0FE9E252BF}" type="sibTrans" cxnId="{C555E3BB-9113-43E7-8B3D-B215C114A5BA}">
      <dgm:prSet/>
      <dgm:spPr/>
      <dgm:t>
        <a:bodyPr/>
        <a:lstStyle/>
        <a:p>
          <a:endParaRPr lang="ru-RU"/>
        </a:p>
      </dgm:t>
    </dgm:pt>
    <dgm:pt modelId="{56E0DF65-C056-4955-849E-D857280DAD9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Анкетирование</a:t>
          </a:r>
        </a:p>
      </dgm:t>
    </dgm:pt>
    <dgm:pt modelId="{A4683CAA-DDAC-440C-91DB-62A55E060532}" type="parTrans" cxnId="{F060A407-1E22-49D6-AB01-D6F1CC6C3780}">
      <dgm:prSet/>
      <dgm:spPr/>
      <dgm:t>
        <a:bodyPr/>
        <a:lstStyle/>
        <a:p>
          <a:endParaRPr lang="ru-RU"/>
        </a:p>
      </dgm:t>
    </dgm:pt>
    <dgm:pt modelId="{01EECFF5-8904-49F5-8D44-98E2E34945B7}" type="sibTrans" cxnId="{F060A407-1E22-49D6-AB01-D6F1CC6C3780}">
      <dgm:prSet/>
      <dgm:spPr/>
      <dgm:t>
        <a:bodyPr/>
        <a:lstStyle/>
        <a:p>
          <a:endParaRPr lang="ru-RU"/>
        </a:p>
      </dgm:t>
    </dgm:pt>
    <dgm:pt modelId="{8F688686-17B2-489C-985A-081889C8140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Совместное развлечение на воздухе «В гостях у снеговика»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1451146-A2FF-4F7F-B963-623D9AD66D31}" type="parTrans" cxnId="{6BDF5323-D732-4117-B49B-8CBD0B7799A2}">
      <dgm:prSet/>
      <dgm:spPr/>
      <dgm:t>
        <a:bodyPr/>
        <a:lstStyle/>
        <a:p>
          <a:endParaRPr lang="ru-RU"/>
        </a:p>
      </dgm:t>
    </dgm:pt>
    <dgm:pt modelId="{AA97A549-20A7-4949-8CAB-DC0F3EFCF320}" type="sibTrans" cxnId="{6BDF5323-D732-4117-B49B-8CBD0B7799A2}">
      <dgm:prSet/>
      <dgm:spPr/>
      <dgm:t>
        <a:bodyPr/>
        <a:lstStyle/>
        <a:p>
          <a:endParaRPr lang="ru-RU"/>
        </a:p>
      </dgm:t>
    </dgm:pt>
    <dgm:pt modelId="{13D8876D-D939-4E5B-9AFD-667FB451778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Изготовление совместно с родителями традиционного и не традиционного оборудования в уголке ФИЗО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6D82161-80FB-4028-8567-953CE12EC5B4}" type="parTrans" cxnId="{AD19EC7D-09C9-4D14-8F54-616BB77CE727}">
      <dgm:prSet/>
      <dgm:spPr/>
      <dgm:t>
        <a:bodyPr/>
        <a:lstStyle/>
        <a:p>
          <a:endParaRPr lang="ru-RU"/>
        </a:p>
      </dgm:t>
    </dgm:pt>
    <dgm:pt modelId="{ABE33B44-B729-44A3-B26A-4DF7A561BDDA}" type="sibTrans" cxnId="{AD19EC7D-09C9-4D14-8F54-616BB77CE727}">
      <dgm:prSet/>
      <dgm:spPr/>
      <dgm:t>
        <a:bodyPr/>
        <a:lstStyle/>
        <a:p>
          <a:endParaRPr lang="ru-RU"/>
        </a:p>
      </dgm:t>
    </dgm:pt>
    <dgm:pt modelId="{77049488-77D7-499A-A30C-6FFBD7283B9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Индивидуальные беседы с родителями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B327286-7F4F-4FC2-B608-53C95E6BF97D}" type="parTrans" cxnId="{9CEC7F38-C10D-475D-B848-055B7D292990}">
      <dgm:prSet/>
      <dgm:spPr/>
      <dgm:t>
        <a:bodyPr/>
        <a:lstStyle/>
        <a:p>
          <a:endParaRPr lang="ru-RU"/>
        </a:p>
      </dgm:t>
    </dgm:pt>
    <dgm:pt modelId="{DB5F850A-DFE0-4DD1-B15C-09E95908C53A}" type="sibTrans" cxnId="{9CEC7F38-C10D-475D-B848-055B7D292990}">
      <dgm:prSet/>
      <dgm:spPr/>
      <dgm:t>
        <a:bodyPr/>
        <a:lstStyle/>
        <a:p>
          <a:endParaRPr lang="ru-RU"/>
        </a:p>
      </dgm:t>
    </dgm:pt>
    <dgm:pt modelId="{AEC0A0AA-3EA3-4687-B011-8E57C253B27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Оформление родителями буклетов «Правильное питание», «Игры по дороге </a:t>
          </a:r>
          <a:r>
            <a:rPr lang="ru-RU" smtClean="0">
              <a:latin typeface="Times New Roman" pitchFamily="18" charset="0"/>
              <a:cs typeface="Times New Roman" pitchFamily="18" charset="0"/>
            </a:rPr>
            <a:t>домой».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0751726-0032-49DD-B56E-02C285CD9C38}" type="parTrans" cxnId="{904EDBAC-FD5F-4C81-AE69-B1F34506DDD1}">
      <dgm:prSet/>
      <dgm:spPr/>
      <dgm:t>
        <a:bodyPr/>
        <a:lstStyle/>
        <a:p>
          <a:endParaRPr lang="ru-RU"/>
        </a:p>
      </dgm:t>
    </dgm:pt>
    <dgm:pt modelId="{A4F616E7-3718-4B78-A17B-49A6477CDF40}" type="sibTrans" cxnId="{904EDBAC-FD5F-4C81-AE69-B1F34506DDD1}">
      <dgm:prSet/>
      <dgm:spPr/>
      <dgm:t>
        <a:bodyPr/>
        <a:lstStyle/>
        <a:p>
          <a:endParaRPr lang="ru-RU"/>
        </a:p>
      </dgm:t>
    </dgm:pt>
    <dgm:pt modelId="{E1160661-9C7C-4EDD-973D-0A4A493A337B}" type="pres">
      <dgm:prSet presAssocID="{90484E7D-E92A-4AC4-A570-63A39BB486E8}" presName="linearFlow" presStyleCnt="0">
        <dgm:presLayoutVars>
          <dgm:dir/>
          <dgm:resizeHandles val="exact"/>
        </dgm:presLayoutVars>
      </dgm:prSet>
      <dgm:spPr/>
    </dgm:pt>
    <dgm:pt modelId="{9E3643D0-1C27-40F5-B581-CAF54C61DADC}" type="pres">
      <dgm:prSet presAssocID="{127829F0-14D8-4DDB-B6C6-CA44013225F4}" presName="composite" presStyleCnt="0"/>
      <dgm:spPr/>
    </dgm:pt>
    <dgm:pt modelId="{B4C582A4-C0BB-41C7-B726-715C7BC8CB1D}" type="pres">
      <dgm:prSet presAssocID="{127829F0-14D8-4DDB-B6C6-CA44013225F4}" presName="imgShp" presStyleLbl="fgImgPlace1" presStyleIdx="0" presStyleCnt="6"/>
      <dgm:spPr/>
    </dgm:pt>
    <dgm:pt modelId="{C90C1715-FF08-4AE4-8CF1-9613CFD3A8B1}" type="pres">
      <dgm:prSet presAssocID="{127829F0-14D8-4DDB-B6C6-CA44013225F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E717A-2E6B-442A-86FE-456D742CACE2}" type="pres">
      <dgm:prSet presAssocID="{AB89C9AB-CB92-491E-9C23-8D0FE9E252BF}" presName="spacing" presStyleCnt="0"/>
      <dgm:spPr/>
    </dgm:pt>
    <dgm:pt modelId="{4CEB811F-ED15-4B97-8DFD-2E1850CEE7CB}" type="pres">
      <dgm:prSet presAssocID="{56E0DF65-C056-4955-849E-D857280DAD9A}" presName="composite" presStyleCnt="0"/>
      <dgm:spPr/>
    </dgm:pt>
    <dgm:pt modelId="{FD8DE43A-DC2E-4B29-BFA1-39642A30755F}" type="pres">
      <dgm:prSet presAssocID="{56E0DF65-C056-4955-849E-D857280DAD9A}" presName="imgShp" presStyleLbl="fgImgPlace1" presStyleIdx="1" presStyleCnt="6"/>
      <dgm:spPr/>
    </dgm:pt>
    <dgm:pt modelId="{1A3CC941-0221-4095-9A89-46476ECB13E6}" type="pres">
      <dgm:prSet presAssocID="{56E0DF65-C056-4955-849E-D857280DAD9A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63AD9-7D84-48BD-A1B1-261C18D5A888}" type="pres">
      <dgm:prSet presAssocID="{01EECFF5-8904-49F5-8D44-98E2E34945B7}" presName="spacing" presStyleCnt="0"/>
      <dgm:spPr/>
    </dgm:pt>
    <dgm:pt modelId="{77815FFB-6697-4107-85DC-595C470F1A2D}" type="pres">
      <dgm:prSet presAssocID="{8F688686-17B2-489C-985A-081889C81406}" presName="composite" presStyleCnt="0"/>
      <dgm:spPr/>
    </dgm:pt>
    <dgm:pt modelId="{91F1B575-5BCE-4960-B29F-627225A4C3EB}" type="pres">
      <dgm:prSet presAssocID="{8F688686-17B2-489C-985A-081889C81406}" presName="imgShp" presStyleLbl="fgImgPlace1" presStyleIdx="2" presStyleCnt="6"/>
      <dgm:spPr/>
    </dgm:pt>
    <dgm:pt modelId="{FFD614D5-7D3E-4576-831D-ACC3396209DF}" type="pres">
      <dgm:prSet presAssocID="{8F688686-17B2-489C-985A-081889C81406}" presName="txShp" presStyleLbl="node1" presStyleIdx="2" presStyleCnt="6" custLinFactNeighborX="-126" custLinFactNeighborY="-4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3ABDB-F2A2-4B04-8E2A-6F2904C159D2}" type="pres">
      <dgm:prSet presAssocID="{AA97A549-20A7-4949-8CAB-DC0F3EFCF320}" presName="spacing" presStyleCnt="0"/>
      <dgm:spPr/>
    </dgm:pt>
    <dgm:pt modelId="{7DAE18E6-E870-47B4-B73D-E9F21ACBA945}" type="pres">
      <dgm:prSet presAssocID="{13D8876D-D939-4E5B-9AFD-667FB4517787}" presName="composite" presStyleCnt="0"/>
      <dgm:spPr/>
    </dgm:pt>
    <dgm:pt modelId="{A0CB4B92-AD64-4C31-B88D-4F1E133E54DB}" type="pres">
      <dgm:prSet presAssocID="{13D8876D-D939-4E5B-9AFD-667FB4517787}" presName="imgShp" presStyleLbl="fgImgPlace1" presStyleIdx="3" presStyleCnt="6"/>
      <dgm:spPr/>
    </dgm:pt>
    <dgm:pt modelId="{12733E0F-7E14-404C-A3A4-8D32CECBECFE}" type="pres">
      <dgm:prSet presAssocID="{13D8876D-D939-4E5B-9AFD-667FB4517787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DFE7A-DA52-42CA-ABEB-AAA90D43BF3E}" type="pres">
      <dgm:prSet presAssocID="{ABE33B44-B729-44A3-B26A-4DF7A561BDDA}" presName="spacing" presStyleCnt="0"/>
      <dgm:spPr/>
    </dgm:pt>
    <dgm:pt modelId="{CCB3CD56-0B48-4118-9641-438976275745}" type="pres">
      <dgm:prSet presAssocID="{77049488-77D7-499A-A30C-6FFBD7283B94}" presName="composite" presStyleCnt="0"/>
      <dgm:spPr/>
    </dgm:pt>
    <dgm:pt modelId="{4C00755E-112B-4E7D-BCE6-DBCEFC711BDB}" type="pres">
      <dgm:prSet presAssocID="{77049488-77D7-499A-A30C-6FFBD7283B94}" presName="imgShp" presStyleLbl="fgImgPlace1" presStyleIdx="4" presStyleCnt="6"/>
      <dgm:spPr/>
    </dgm:pt>
    <dgm:pt modelId="{C61B2B76-296C-4A0F-9136-01F136FEA660}" type="pres">
      <dgm:prSet presAssocID="{77049488-77D7-499A-A30C-6FFBD7283B94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0EBE3-F33B-4200-BDEB-EA6DAD5C57FB}" type="pres">
      <dgm:prSet presAssocID="{DB5F850A-DFE0-4DD1-B15C-09E95908C53A}" presName="spacing" presStyleCnt="0"/>
      <dgm:spPr/>
    </dgm:pt>
    <dgm:pt modelId="{8269A6AB-81E7-4909-A57B-E390338F6AFB}" type="pres">
      <dgm:prSet presAssocID="{AEC0A0AA-3EA3-4687-B011-8E57C253B27D}" presName="composite" presStyleCnt="0"/>
      <dgm:spPr/>
    </dgm:pt>
    <dgm:pt modelId="{1AC0B958-DBC7-46C0-9876-6FD3FE7D1826}" type="pres">
      <dgm:prSet presAssocID="{AEC0A0AA-3EA3-4687-B011-8E57C253B27D}" presName="imgShp" presStyleLbl="fgImgPlace1" presStyleIdx="5" presStyleCnt="6"/>
      <dgm:spPr/>
    </dgm:pt>
    <dgm:pt modelId="{2B64A71D-9F81-42E2-B4A3-682CC4C6A15F}" type="pres">
      <dgm:prSet presAssocID="{AEC0A0AA-3EA3-4687-B011-8E57C253B27D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55E3BB-9113-43E7-8B3D-B215C114A5BA}" srcId="{90484E7D-E92A-4AC4-A570-63A39BB486E8}" destId="{127829F0-14D8-4DDB-B6C6-CA44013225F4}" srcOrd="0" destOrd="0" parTransId="{FA52A154-CFD1-4908-B636-9112B0B69567}" sibTransId="{AB89C9AB-CB92-491E-9C23-8D0FE9E252BF}"/>
    <dgm:cxn modelId="{AD19EC7D-09C9-4D14-8F54-616BB77CE727}" srcId="{90484E7D-E92A-4AC4-A570-63A39BB486E8}" destId="{13D8876D-D939-4E5B-9AFD-667FB4517787}" srcOrd="3" destOrd="0" parTransId="{96D82161-80FB-4028-8567-953CE12EC5B4}" sibTransId="{ABE33B44-B729-44A3-B26A-4DF7A561BDDA}"/>
    <dgm:cxn modelId="{904EDBAC-FD5F-4C81-AE69-B1F34506DDD1}" srcId="{90484E7D-E92A-4AC4-A570-63A39BB486E8}" destId="{AEC0A0AA-3EA3-4687-B011-8E57C253B27D}" srcOrd="5" destOrd="0" parTransId="{70751726-0032-49DD-B56E-02C285CD9C38}" sibTransId="{A4F616E7-3718-4B78-A17B-49A6477CDF40}"/>
    <dgm:cxn modelId="{9CEC7F38-C10D-475D-B848-055B7D292990}" srcId="{90484E7D-E92A-4AC4-A570-63A39BB486E8}" destId="{77049488-77D7-499A-A30C-6FFBD7283B94}" srcOrd="4" destOrd="0" parTransId="{0B327286-7F4F-4FC2-B608-53C95E6BF97D}" sibTransId="{DB5F850A-DFE0-4DD1-B15C-09E95908C53A}"/>
    <dgm:cxn modelId="{2D7F1FBA-41FA-49ED-BE90-278D422931EE}" type="presOf" srcId="{8F688686-17B2-489C-985A-081889C81406}" destId="{FFD614D5-7D3E-4576-831D-ACC3396209DF}" srcOrd="0" destOrd="0" presId="urn:microsoft.com/office/officeart/2005/8/layout/vList3#6"/>
    <dgm:cxn modelId="{D8CED91A-6C68-4D38-8579-75F83880894E}" type="presOf" srcId="{90484E7D-E92A-4AC4-A570-63A39BB486E8}" destId="{E1160661-9C7C-4EDD-973D-0A4A493A337B}" srcOrd="0" destOrd="0" presId="urn:microsoft.com/office/officeart/2005/8/layout/vList3#6"/>
    <dgm:cxn modelId="{B739DD73-8731-462F-8EF2-9C1221E9BAC7}" type="presOf" srcId="{13D8876D-D939-4E5B-9AFD-667FB4517787}" destId="{12733E0F-7E14-404C-A3A4-8D32CECBECFE}" srcOrd="0" destOrd="0" presId="urn:microsoft.com/office/officeart/2005/8/layout/vList3#6"/>
    <dgm:cxn modelId="{BF3FBA30-984C-442E-90E0-C91519F36842}" type="presOf" srcId="{77049488-77D7-499A-A30C-6FFBD7283B94}" destId="{C61B2B76-296C-4A0F-9136-01F136FEA660}" srcOrd="0" destOrd="0" presId="urn:microsoft.com/office/officeart/2005/8/layout/vList3#6"/>
    <dgm:cxn modelId="{6BDF5323-D732-4117-B49B-8CBD0B7799A2}" srcId="{90484E7D-E92A-4AC4-A570-63A39BB486E8}" destId="{8F688686-17B2-489C-985A-081889C81406}" srcOrd="2" destOrd="0" parTransId="{41451146-A2FF-4F7F-B963-623D9AD66D31}" sibTransId="{AA97A549-20A7-4949-8CAB-DC0F3EFCF320}"/>
    <dgm:cxn modelId="{F060A407-1E22-49D6-AB01-D6F1CC6C3780}" srcId="{90484E7D-E92A-4AC4-A570-63A39BB486E8}" destId="{56E0DF65-C056-4955-849E-D857280DAD9A}" srcOrd="1" destOrd="0" parTransId="{A4683CAA-DDAC-440C-91DB-62A55E060532}" sibTransId="{01EECFF5-8904-49F5-8D44-98E2E34945B7}"/>
    <dgm:cxn modelId="{8EE1DBED-9B1B-4842-BD66-B70C7A7F647F}" type="presOf" srcId="{127829F0-14D8-4DDB-B6C6-CA44013225F4}" destId="{C90C1715-FF08-4AE4-8CF1-9613CFD3A8B1}" srcOrd="0" destOrd="0" presId="urn:microsoft.com/office/officeart/2005/8/layout/vList3#6"/>
    <dgm:cxn modelId="{1AD91DA5-629C-481B-AA1D-A4BB2C8BD168}" type="presOf" srcId="{56E0DF65-C056-4955-849E-D857280DAD9A}" destId="{1A3CC941-0221-4095-9A89-46476ECB13E6}" srcOrd="0" destOrd="0" presId="urn:microsoft.com/office/officeart/2005/8/layout/vList3#6"/>
    <dgm:cxn modelId="{ABF82F23-FC3A-4EFF-9651-CF474B8F6119}" type="presOf" srcId="{AEC0A0AA-3EA3-4687-B011-8E57C253B27D}" destId="{2B64A71D-9F81-42E2-B4A3-682CC4C6A15F}" srcOrd="0" destOrd="0" presId="urn:microsoft.com/office/officeart/2005/8/layout/vList3#6"/>
    <dgm:cxn modelId="{653C5CB6-68EF-47DB-BA1D-B153F2359CB8}" type="presParOf" srcId="{E1160661-9C7C-4EDD-973D-0A4A493A337B}" destId="{9E3643D0-1C27-40F5-B581-CAF54C61DADC}" srcOrd="0" destOrd="0" presId="urn:microsoft.com/office/officeart/2005/8/layout/vList3#6"/>
    <dgm:cxn modelId="{4E9D0850-0059-4A1C-8B10-4A88759CCEDF}" type="presParOf" srcId="{9E3643D0-1C27-40F5-B581-CAF54C61DADC}" destId="{B4C582A4-C0BB-41C7-B726-715C7BC8CB1D}" srcOrd="0" destOrd="0" presId="urn:microsoft.com/office/officeart/2005/8/layout/vList3#6"/>
    <dgm:cxn modelId="{C6B62BDB-7C88-4C94-82E1-67E9EE1F619F}" type="presParOf" srcId="{9E3643D0-1C27-40F5-B581-CAF54C61DADC}" destId="{C90C1715-FF08-4AE4-8CF1-9613CFD3A8B1}" srcOrd="1" destOrd="0" presId="urn:microsoft.com/office/officeart/2005/8/layout/vList3#6"/>
    <dgm:cxn modelId="{F21C7758-EF60-4524-AB56-66B071AFE247}" type="presParOf" srcId="{E1160661-9C7C-4EDD-973D-0A4A493A337B}" destId="{8A8E717A-2E6B-442A-86FE-456D742CACE2}" srcOrd="1" destOrd="0" presId="urn:microsoft.com/office/officeart/2005/8/layout/vList3#6"/>
    <dgm:cxn modelId="{B7D0AA08-CA1B-4A70-B5C1-A126655C32A9}" type="presParOf" srcId="{E1160661-9C7C-4EDD-973D-0A4A493A337B}" destId="{4CEB811F-ED15-4B97-8DFD-2E1850CEE7CB}" srcOrd="2" destOrd="0" presId="urn:microsoft.com/office/officeart/2005/8/layout/vList3#6"/>
    <dgm:cxn modelId="{EA964FB2-5499-4307-A060-B9DE62A6ED14}" type="presParOf" srcId="{4CEB811F-ED15-4B97-8DFD-2E1850CEE7CB}" destId="{FD8DE43A-DC2E-4B29-BFA1-39642A30755F}" srcOrd="0" destOrd="0" presId="urn:microsoft.com/office/officeart/2005/8/layout/vList3#6"/>
    <dgm:cxn modelId="{7C41AB29-BA34-4527-990F-D467301B2239}" type="presParOf" srcId="{4CEB811F-ED15-4B97-8DFD-2E1850CEE7CB}" destId="{1A3CC941-0221-4095-9A89-46476ECB13E6}" srcOrd="1" destOrd="0" presId="urn:microsoft.com/office/officeart/2005/8/layout/vList3#6"/>
    <dgm:cxn modelId="{86FC4CE5-D7BB-4C21-9829-2512DB5E9BBF}" type="presParOf" srcId="{E1160661-9C7C-4EDD-973D-0A4A493A337B}" destId="{C5163AD9-7D84-48BD-A1B1-261C18D5A888}" srcOrd="3" destOrd="0" presId="urn:microsoft.com/office/officeart/2005/8/layout/vList3#6"/>
    <dgm:cxn modelId="{99E40FEB-12D2-4E1D-BFD4-164332ADF854}" type="presParOf" srcId="{E1160661-9C7C-4EDD-973D-0A4A493A337B}" destId="{77815FFB-6697-4107-85DC-595C470F1A2D}" srcOrd="4" destOrd="0" presId="urn:microsoft.com/office/officeart/2005/8/layout/vList3#6"/>
    <dgm:cxn modelId="{BC5327A2-8AC3-49B4-8F03-49C137244A64}" type="presParOf" srcId="{77815FFB-6697-4107-85DC-595C470F1A2D}" destId="{91F1B575-5BCE-4960-B29F-627225A4C3EB}" srcOrd="0" destOrd="0" presId="urn:microsoft.com/office/officeart/2005/8/layout/vList3#6"/>
    <dgm:cxn modelId="{FA258610-6B24-4D9E-878C-EE42030FD2B2}" type="presParOf" srcId="{77815FFB-6697-4107-85DC-595C470F1A2D}" destId="{FFD614D5-7D3E-4576-831D-ACC3396209DF}" srcOrd="1" destOrd="0" presId="urn:microsoft.com/office/officeart/2005/8/layout/vList3#6"/>
    <dgm:cxn modelId="{73591B8C-7E3F-4096-8DCB-C0759797788E}" type="presParOf" srcId="{E1160661-9C7C-4EDD-973D-0A4A493A337B}" destId="{A873ABDB-F2A2-4B04-8E2A-6F2904C159D2}" srcOrd="5" destOrd="0" presId="urn:microsoft.com/office/officeart/2005/8/layout/vList3#6"/>
    <dgm:cxn modelId="{9957E5D0-1979-4258-9BA4-ADEEB1235179}" type="presParOf" srcId="{E1160661-9C7C-4EDD-973D-0A4A493A337B}" destId="{7DAE18E6-E870-47B4-B73D-E9F21ACBA945}" srcOrd="6" destOrd="0" presId="urn:microsoft.com/office/officeart/2005/8/layout/vList3#6"/>
    <dgm:cxn modelId="{9F00BB7D-B45D-42D0-A3FD-77BB790DB152}" type="presParOf" srcId="{7DAE18E6-E870-47B4-B73D-E9F21ACBA945}" destId="{A0CB4B92-AD64-4C31-B88D-4F1E133E54DB}" srcOrd="0" destOrd="0" presId="urn:microsoft.com/office/officeart/2005/8/layout/vList3#6"/>
    <dgm:cxn modelId="{620EA655-8186-4D86-BD65-8332553FCB7A}" type="presParOf" srcId="{7DAE18E6-E870-47B4-B73D-E9F21ACBA945}" destId="{12733E0F-7E14-404C-A3A4-8D32CECBECFE}" srcOrd="1" destOrd="0" presId="urn:microsoft.com/office/officeart/2005/8/layout/vList3#6"/>
    <dgm:cxn modelId="{27C2A424-D81D-41C4-9E33-06B8F749FBB4}" type="presParOf" srcId="{E1160661-9C7C-4EDD-973D-0A4A493A337B}" destId="{3E5DFE7A-DA52-42CA-ABEB-AAA90D43BF3E}" srcOrd="7" destOrd="0" presId="urn:microsoft.com/office/officeart/2005/8/layout/vList3#6"/>
    <dgm:cxn modelId="{D9802789-F0B0-4011-89DB-7C247B0603E6}" type="presParOf" srcId="{E1160661-9C7C-4EDD-973D-0A4A493A337B}" destId="{CCB3CD56-0B48-4118-9641-438976275745}" srcOrd="8" destOrd="0" presId="urn:microsoft.com/office/officeart/2005/8/layout/vList3#6"/>
    <dgm:cxn modelId="{CF28643C-5FA9-4877-AF64-7F328382F566}" type="presParOf" srcId="{CCB3CD56-0B48-4118-9641-438976275745}" destId="{4C00755E-112B-4E7D-BCE6-DBCEFC711BDB}" srcOrd="0" destOrd="0" presId="urn:microsoft.com/office/officeart/2005/8/layout/vList3#6"/>
    <dgm:cxn modelId="{82A72986-C51F-49E6-9132-4A40127185A0}" type="presParOf" srcId="{CCB3CD56-0B48-4118-9641-438976275745}" destId="{C61B2B76-296C-4A0F-9136-01F136FEA660}" srcOrd="1" destOrd="0" presId="urn:microsoft.com/office/officeart/2005/8/layout/vList3#6"/>
    <dgm:cxn modelId="{C96B8400-C7A5-41DE-AF97-E5FF3F378071}" type="presParOf" srcId="{E1160661-9C7C-4EDD-973D-0A4A493A337B}" destId="{7B90EBE3-F33B-4200-BDEB-EA6DAD5C57FB}" srcOrd="9" destOrd="0" presId="urn:microsoft.com/office/officeart/2005/8/layout/vList3#6"/>
    <dgm:cxn modelId="{19C73884-7568-498E-AF6D-7539E0CDBE1F}" type="presParOf" srcId="{E1160661-9C7C-4EDD-973D-0A4A493A337B}" destId="{8269A6AB-81E7-4909-A57B-E390338F6AFB}" srcOrd="10" destOrd="0" presId="urn:microsoft.com/office/officeart/2005/8/layout/vList3#6"/>
    <dgm:cxn modelId="{69E0B090-6FB0-41DB-8F08-4457D1774636}" type="presParOf" srcId="{8269A6AB-81E7-4909-A57B-E390338F6AFB}" destId="{1AC0B958-DBC7-46C0-9876-6FD3FE7D1826}" srcOrd="0" destOrd="0" presId="urn:microsoft.com/office/officeart/2005/8/layout/vList3#6"/>
    <dgm:cxn modelId="{30AAB784-3343-4B8A-85C8-01EE2CD012EE}" type="presParOf" srcId="{8269A6AB-81E7-4909-A57B-E390338F6AFB}" destId="{2B64A71D-9F81-42E2-B4A3-682CC4C6A15F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70EED-CF1A-4C3B-810C-BE4F8FEFE0B1}">
      <dsp:nvSpPr>
        <dsp:cNvPr id="0" name=""/>
        <dsp:cNvSpPr/>
      </dsp:nvSpPr>
      <dsp:spPr>
        <a:xfrm>
          <a:off x="1578630" y="822622"/>
          <a:ext cx="5335984" cy="5335984"/>
        </a:xfrm>
        <a:prstGeom prst="blockArc">
          <a:avLst>
            <a:gd name="adj1" fmla="val 11879217"/>
            <a:gd name="adj2" fmla="val 16271578"/>
            <a:gd name="adj3" fmla="val 464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E16FA-C435-4C11-B02B-FF8D1C9901C3}">
      <dsp:nvSpPr>
        <dsp:cNvPr id="0" name=""/>
        <dsp:cNvSpPr/>
      </dsp:nvSpPr>
      <dsp:spPr>
        <a:xfrm>
          <a:off x="1578446" y="823187"/>
          <a:ext cx="5335984" cy="5335984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4F6875-44F2-4287-BC9A-77424193A0FA}">
      <dsp:nvSpPr>
        <dsp:cNvPr id="0" name=""/>
        <dsp:cNvSpPr/>
      </dsp:nvSpPr>
      <dsp:spPr>
        <a:xfrm>
          <a:off x="1566191" y="814337"/>
          <a:ext cx="5335984" cy="5335984"/>
        </a:xfrm>
        <a:prstGeom prst="blockArc">
          <a:avLst>
            <a:gd name="adj1" fmla="val 3259941"/>
            <a:gd name="adj2" fmla="val 7540059"/>
            <a:gd name="adj3" fmla="val 464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0BAA2B-EE56-4141-B67C-8507C478FA59}">
      <dsp:nvSpPr>
        <dsp:cNvPr id="0" name=""/>
        <dsp:cNvSpPr/>
      </dsp:nvSpPr>
      <dsp:spPr>
        <a:xfrm>
          <a:off x="1573839" y="808869"/>
          <a:ext cx="5335984" cy="5335984"/>
        </a:xfrm>
        <a:prstGeom prst="blockArc">
          <a:avLst>
            <a:gd name="adj1" fmla="val 20539841"/>
            <a:gd name="adj2" fmla="val 3272344"/>
            <a:gd name="adj3" fmla="val 464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25B68F-86BE-4176-A6E5-4B2D216D5B52}">
      <dsp:nvSpPr>
        <dsp:cNvPr id="0" name=""/>
        <dsp:cNvSpPr/>
      </dsp:nvSpPr>
      <dsp:spPr>
        <a:xfrm>
          <a:off x="1578260" y="822615"/>
          <a:ext cx="5335984" cy="5335984"/>
        </a:xfrm>
        <a:prstGeom prst="blockArc">
          <a:avLst>
            <a:gd name="adj1" fmla="val 16272066"/>
            <a:gd name="adj2" fmla="val 20520794"/>
            <a:gd name="adj3" fmla="val 46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5A8558-3674-43FF-9EE3-E9898C7F2CE0}">
      <dsp:nvSpPr>
        <dsp:cNvPr id="0" name=""/>
        <dsp:cNvSpPr/>
      </dsp:nvSpPr>
      <dsp:spPr>
        <a:xfrm>
          <a:off x="2990622" y="2428675"/>
          <a:ext cx="2511632" cy="21250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Участники проекта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8442" y="2739876"/>
        <a:ext cx="1775992" cy="1502608"/>
      </dsp:txXfrm>
    </dsp:sp>
    <dsp:sp modelId="{2DACC4F5-C0AA-4246-B742-76BF3A4E30E2}">
      <dsp:nvSpPr>
        <dsp:cNvPr id="0" name=""/>
        <dsp:cNvSpPr/>
      </dsp:nvSpPr>
      <dsp:spPr>
        <a:xfrm>
          <a:off x="2952327" y="-64436"/>
          <a:ext cx="2697105" cy="189903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</a:t>
          </a:r>
          <a:endParaRPr lang="ru-RU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осуществляют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педагогическое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просвещение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родителей по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проблеме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организуют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деятельность детей и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родителей</a:t>
          </a:r>
          <a:r>
            <a:rPr lang="en-GB" sz="14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47309" y="213672"/>
        <a:ext cx="1907141" cy="1342823"/>
      </dsp:txXfrm>
    </dsp:sp>
    <dsp:sp modelId="{FB120447-F5E3-4547-BA5C-CF38D8DB4FDE}">
      <dsp:nvSpPr>
        <dsp:cNvPr id="0" name=""/>
        <dsp:cNvSpPr/>
      </dsp:nvSpPr>
      <dsp:spPr>
        <a:xfrm>
          <a:off x="5425234" y="1692481"/>
          <a:ext cx="2599500" cy="1986741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участвуют в  совместной деятельности</a:t>
          </a: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делятся опытом с другими</a:t>
          </a:r>
          <a:r>
            <a:rPr lang="en-GB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05922" y="1983432"/>
        <a:ext cx="1838124" cy="1404839"/>
      </dsp:txXfrm>
    </dsp:sp>
    <dsp:sp modelId="{C749B577-42BC-4D43-A751-52FD699A2295}">
      <dsp:nvSpPr>
        <dsp:cNvPr id="0" name=""/>
        <dsp:cNvSpPr/>
      </dsp:nvSpPr>
      <dsp:spPr>
        <a:xfrm>
          <a:off x="4464499" y="4657413"/>
          <a:ext cx="2578508" cy="1884287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Медицински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й</a:t>
          </a:r>
          <a:r>
            <a:rPr lang="en-GB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работни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оказыва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</a:t>
          </a:r>
          <a:r>
            <a:rPr lang="en-GB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 помощь в организации оздоровительных процедур детям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GB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</a:t>
          </a:r>
          <a:r>
            <a:rPr lang="en-GB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 консультации для родителей</a:t>
          </a:r>
          <a:r>
            <a:rPr lang="en-GB" sz="1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2113" y="4933360"/>
        <a:ext cx="1823280" cy="1332393"/>
      </dsp:txXfrm>
    </dsp:sp>
    <dsp:sp modelId="{0341F222-1F02-45BB-A8D4-B415B375E8EB}">
      <dsp:nvSpPr>
        <dsp:cNvPr id="0" name=""/>
        <dsp:cNvSpPr/>
      </dsp:nvSpPr>
      <dsp:spPr>
        <a:xfrm>
          <a:off x="1393638" y="4653957"/>
          <a:ext cx="2641950" cy="1891199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Администраци</a:t>
          </a:r>
          <a:endParaRPr lang="ru-RU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осуществляет руководство,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создает условия для реализации проекта,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контролирует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ход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его</a:t>
          </a:r>
          <a:r>
            <a:rPr lang="en-GB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выполнения.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80543" y="4930917"/>
        <a:ext cx="1868140" cy="1337279"/>
      </dsp:txXfrm>
    </dsp:sp>
    <dsp:sp modelId="{067BECB4-23F6-41E7-80F6-96D32433B95E}">
      <dsp:nvSpPr>
        <dsp:cNvPr id="0" name=""/>
        <dsp:cNvSpPr/>
      </dsp:nvSpPr>
      <dsp:spPr>
        <a:xfrm>
          <a:off x="472208" y="1717239"/>
          <a:ext cx="2591368" cy="1937225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участвуют  в различных видах деятельности: познавательной, игровой, практической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51705" y="2000939"/>
        <a:ext cx="1832374" cy="1369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07672-1283-4ED1-BC2C-DD559DBF8E8E}">
      <dsp:nvSpPr>
        <dsp:cNvPr id="0" name=""/>
        <dsp:cNvSpPr/>
      </dsp:nvSpPr>
      <dsp:spPr>
        <a:xfrm rot="10800000">
          <a:off x="1451424" y="1033"/>
          <a:ext cx="5075843" cy="691689"/>
        </a:xfrm>
        <a:prstGeom prst="homePlat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016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Утренняя гимнастика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24346" y="1033"/>
        <a:ext cx="4902921" cy="691689"/>
      </dsp:txXfrm>
    </dsp:sp>
    <dsp:sp modelId="{EE3646D2-58AC-446C-81FD-F14CD44D0B1B}">
      <dsp:nvSpPr>
        <dsp:cNvPr id="0" name=""/>
        <dsp:cNvSpPr/>
      </dsp:nvSpPr>
      <dsp:spPr>
        <a:xfrm>
          <a:off x="1105579" y="1033"/>
          <a:ext cx="691689" cy="691689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50000"/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CF6A0B-3FB7-4926-8B66-13895558814B}">
      <dsp:nvSpPr>
        <dsp:cNvPr id="0" name=""/>
        <dsp:cNvSpPr/>
      </dsp:nvSpPr>
      <dsp:spPr>
        <a:xfrm rot="10800000">
          <a:off x="1451424" y="899197"/>
          <a:ext cx="5075843" cy="691689"/>
        </a:xfrm>
        <a:prstGeom prst="homePlat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8000"/>
                <a:lumMod val="95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8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016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Полноценное питание с включением витаминов и овощей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24346" y="899197"/>
        <a:ext cx="4902921" cy="691689"/>
      </dsp:txXfrm>
    </dsp:sp>
    <dsp:sp modelId="{648A44DD-011C-41E8-ACA4-AD305F1027B4}">
      <dsp:nvSpPr>
        <dsp:cNvPr id="0" name=""/>
        <dsp:cNvSpPr/>
      </dsp:nvSpPr>
      <dsp:spPr>
        <a:xfrm>
          <a:off x="1105579" y="899197"/>
          <a:ext cx="691689" cy="691689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alpha val="90000"/>
                <a:hueOff val="-17688"/>
                <a:satOff val="0"/>
                <a:lumOff val="1675"/>
                <a:alphaOff val="-8000"/>
                <a:lumMod val="95000"/>
              </a:schemeClr>
            </a:gs>
            <a:gs pos="100000">
              <a:schemeClr val="accent5">
                <a:tint val="50000"/>
                <a:alpha val="90000"/>
                <a:hueOff val="-17688"/>
                <a:satOff val="0"/>
                <a:lumOff val="1675"/>
                <a:alphaOff val="-8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F30DFE0-4BAB-4E50-8492-78DC528B9711}">
      <dsp:nvSpPr>
        <dsp:cNvPr id="0" name=""/>
        <dsp:cNvSpPr/>
      </dsp:nvSpPr>
      <dsp:spPr>
        <a:xfrm rot="10800000">
          <a:off x="1451424" y="1797361"/>
          <a:ext cx="5075843" cy="691689"/>
        </a:xfrm>
        <a:prstGeom prst="homePlat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6000"/>
                <a:lumMod val="95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6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016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Закаливающие процедуры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24346" y="1797361"/>
        <a:ext cx="4902921" cy="691689"/>
      </dsp:txXfrm>
    </dsp:sp>
    <dsp:sp modelId="{43373634-1661-4E2C-859D-643E8783F901}">
      <dsp:nvSpPr>
        <dsp:cNvPr id="0" name=""/>
        <dsp:cNvSpPr/>
      </dsp:nvSpPr>
      <dsp:spPr>
        <a:xfrm>
          <a:off x="1105579" y="1797361"/>
          <a:ext cx="691689" cy="691689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alpha val="90000"/>
                <a:hueOff val="-35376"/>
                <a:satOff val="0"/>
                <a:lumOff val="3350"/>
                <a:alphaOff val="-16000"/>
                <a:lumMod val="95000"/>
              </a:schemeClr>
            </a:gs>
            <a:gs pos="100000">
              <a:schemeClr val="accent5">
                <a:tint val="50000"/>
                <a:alpha val="90000"/>
                <a:hueOff val="-35376"/>
                <a:satOff val="0"/>
                <a:lumOff val="3350"/>
                <a:alphaOff val="-16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689D7A4-AB21-4A81-8BBB-6DC2FCA58CDD}">
      <dsp:nvSpPr>
        <dsp:cNvPr id="0" name=""/>
        <dsp:cNvSpPr/>
      </dsp:nvSpPr>
      <dsp:spPr>
        <a:xfrm rot="10800000">
          <a:off x="1451424" y="2695525"/>
          <a:ext cx="5075843" cy="691689"/>
        </a:xfrm>
        <a:prstGeom prst="homePlat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4000"/>
                <a:lumMod val="95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4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016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Развитие движений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24346" y="2695525"/>
        <a:ext cx="4902921" cy="691689"/>
      </dsp:txXfrm>
    </dsp:sp>
    <dsp:sp modelId="{C111C99A-9447-4688-8BA9-00877F12818A}">
      <dsp:nvSpPr>
        <dsp:cNvPr id="0" name=""/>
        <dsp:cNvSpPr/>
      </dsp:nvSpPr>
      <dsp:spPr>
        <a:xfrm>
          <a:off x="1105579" y="2695525"/>
          <a:ext cx="691689" cy="691689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alpha val="90000"/>
                <a:hueOff val="-53065"/>
                <a:satOff val="0"/>
                <a:lumOff val="5026"/>
                <a:alphaOff val="-24000"/>
                <a:lumMod val="95000"/>
              </a:schemeClr>
            </a:gs>
            <a:gs pos="100000">
              <a:schemeClr val="accent5">
                <a:tint val="50000"/>
                <a:alpha val="90000"/>
                <a:hueOff val="-53065"/>
                <a:satOff val="0"/>
                <a:lumOff val="5026"/>
                <a:alphaOff val="-24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8F54FCA-F8A5-4291-9B15-135748EB51F4}">
      <dsp:nvSpPr>
        <dsp:cNvPr id="0" name=""/>
        <dsp:cNvSpPr/>
      </dsp:nvSpPr>
      <dsp:spPr>
        <a:xfrm rot="10800000">
          <a:off x="1451424" y="3593689"/>
          <a:ext cx="5075843" cy="691689"/>
        </a:xfrm>
        <a:prstGeom prst="homePlat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2000"/>
                <a:lumMod val="95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2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016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Гигиена режима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24346" y="3593689"/>
        <a:ext cx="4902921" cy="691689"/>
      </dsp:txXfrm>
    </dsp:sp>
    <dsp:sp modelId="{77DB9F29-B9DC-4A3C-AA59-286F96185354}">
      <dsp:nvSpPr>
        <dsp:cNvPr id="0" name=""/>
        <dsp:cNvSpPr/>
      </dsp:nvSpPr>
      <dsp:spPr>
        <a:xfrm>
          <a:off x="1105579" y="3593689"/>
          <a:ext cx="691689" cy="691689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alpha val="90000"/>
                <a:hueOff val="-70753"/>
                <a:satOff val="0"/>
                <a:lumOff val="6701"/>
                <a:alphaOff val="-32000"/>
                <a:lumMod val="95000"/>
              </a:schemeClr>
            </a:gs>
            <a:gs pos="100000">
              <a:schemeClr val="accent5">
                <a:tint val="50000"/>
                <a:alpha val="90000"/>
                <a:hueOff val="-70753"/>
                <a:satOff val="0"/>
                <a:lumOff val="6701"/>
                <a:alphaOff val="-32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4C1CADA-4509-4CA4-BA2B-B9CE65688B18}">
      <dsp:nvSpPr>
        <dsp:cNvPr id="0" name=""/>
        <dsp:cNvSpPr/>
      </dsp:nvSpPr>
      <dsp:spPr>
        <a:xfrm rot="10800000">
          <a:off x="1451424" y="4491853"/>
          <a:ext cx="5075843" cy="691689"/>
        </a:xfrm>
        <a:prstGeom prst="homePlat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lumMod val="95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016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Профилактика заболеваемости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24346" y="4491853"/>
        <a:ext cx="4902921" cy="691689"/>
      </dsp:txXfrm>
    </dsp:sp>
    <dsp:sp modelId="{6CA41154-2455-47C2-AB00-E1A396BDA6FC}">
      <dsp:nvSpPr>
        <dsp:cNvPr id="0" name=""/>
        <dsp:cNvSpPr/>
      </dsp:nvSpPr>
      <dsp:spPr>
        <a:xfrm>
          <a:off x="1105579" y="4491853"/>
          <a:ext cx="691689" cy="691689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alpha val="90000"/>
                <a:hueOff val="-88441"/>
                <a:satOff val="0"/>
                <a:lumOff val="8376"/>
                <a:alphaOff val="-40000"/>
                <a:lumMod val="95000"/>
              </a:schemeClr>
            </a:gs>
            <a:gs pos="100000">
              <a:schemeClr val="accent5">
                <a:tint val="50000"/>
                <a:alpha val="90000"/>
                <a:hueOff val="-88441"/>
                <a:satOff val="0"/>
                <a:lumOff val="8376"/>
                <a:alphaOff val="-4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53B03-42B0-4BE4-91E2-A3EC9AD2EDE2}">
      <dsp:nvSpPr>
        <dsp:cNvPr id="0" name=""/>
        <dsp:cNvSpPr/>
      </dsp:nvSpPr>
      <dsp:spPr>
        <a:xfrm rot="10800000">
          <a:off x="1373538" y="2721"/>
          <a:ext cx="4549105" cy="910843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165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Привитие стойких культурно-гигиенических навыков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01249" y="2721"/>
        <a:ext cx="4321394" cy="910843"/>
      </dsp:txXfrm>
    </dsp:sp>
    <dsp:sp modelId="{581DCAA5-27CD-4466-AE61-15C441D3C136}">
      <dsp:nvSpPr>
        <dsp:cNvPr id="0" name=""/>
        <dsp:cNvSpPr/>
      </dsp:nvSpPr>
      <dsp:spPr>
        <a:xfrm>
          <a:off x="918116" y="2721"/>
          <a:ext cx="910843" cy="910843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50000"/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1816A5F-0433-4599-AC3E-43282C5E9BD7}">
      <dsp:nvSpPr>
        <dsp:cNvPr id="0" name=""/>
        <dsp:cNvSpPr/>
      </dsp:nvSpPr>
      <dsp:spPr>
        <a:xfrm rot="10800000">
          <a:off x="1373538" y="1185458"/>
          <a:ext cx="4549105" cy="910843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165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Обучение по уходу за своим телом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01249" y="1185458"/>
        <a:ext cx="4321394" cy="910843"/>
      </dsp:txXfrm>
    </dsp:sp>
    <dsp:sp modelId="{BFA21D51-3865-4885-932E-0C507DA16C00}">
      <dsp:nvSpPr>
        <dsp:cNvPr id="0" name=""/>
        <dsp:cNvSpPr/>
      </dsp:nvSpPr>
      <dsp:spPr>
        <a:xfrm>
          <a:off x="918116" y="1185458"/>
          <a:ext cx="910843" cy="910843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alpha val="90000"/>
                <a:hueOff val="10772"/>
                <a:satOff val="-946"/>
                <a:lumOff val="3587"/>
                <a:alphaOff val="-13333"/>
                <a:lumMod val="95000"/>
              </a:schemeClr>
            </a:gs>
            <a:gs pos="100000">
              <a:schemeClr val="accent1">
                <a:tint val="50000"/>
                <a:alpha val="90000"/>
                <a:hueOff val="10772"/>
                <a:satOff val="-946"/>
                <a:lumOff val="3587"/>
                <a:alphaOff val="-13333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FB79061-E9D4-448E-B7C4-C453E4248DC9}">
      <dsp:nvSpPr>
        <dsp:cNvPr id="0" name=""/>
        <dsp:cNvSpPr/>
      </dsp:nvSpPr>
      <dsp:spPr>
        <a:xfrm rot="10800000">
          <a:off x="1373538" y="2368194"/>
          <a:ext cx="4549105" cy="910843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165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Формирование элементарных представлений об правильности питания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01249" y="2368194"/>
        <a:ext cx="4321394" cy="910843"/>
      </dsp:txXfrm>
    </dsp:sp>
    <dsp:sp modelId="{F8FF2DDF-68F6-409B-B042-AD7A4D927EF7}">
      <dsp:nvSpPr>
        <dsp:cNvPr id="0" name=""/>
        <dsp:cNvSpPr/>
      </dsp:nvSpPr>
      <dsp:spPr>
        <a:xfrm>
          <a:off x="918116" y="2368194"/>
          <a:ext cx="910843" cy="910843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alpha val="90000"/>
                <a:hueOff val="21544"/>
                <a:satOff val="-1892"/>
                <a:lumOff val="7174"/>
                <a:alphaOff val="-26667"/>
                <a:lumMod val="95000"/>
              </a:schemeClr>
            </a:gs>
            <a:gs pos="100000">
              <a:schemeClr val="accent1">
                <a:tint val="50000"/>
                <a:alpha val="90000"/>
                <a:hueOff val="21544"/>
                <a:satOff val="-1892"/>
                <a:lumOff val="7174"/>
                <a:alphaOff val="-26667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2197187-C927-42CC-98F4-F37B0586C438}">
      <dsp:nvSpPr>
        <dsp:cNvPr id="0" name=""/>
        <dsp:cNvSpPr/>
      </dsp:nvSpPr>
      <dsp:spPr>
        <a:xfrm rot="10800000">
          <a:off x="1373538" y="3550931"/>
          <a:ext cx="4549105" cy="910843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165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Формирование привычки в ежедневных физических упражнениях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01249" y="3550931"/>
        <a:ext cx="4321394" cy="910843"/>
      </dsp:txXfrm>
    </dsp:sp>
    <dsp:sp modelId="{52A7EF3D-132E-4C6C-BE20-FF9A81FC43CB}">
      <dsp:nvSpPr>
        <dsp:cNvPr id="0" name=""/>
        <dsp:cNvSpPr/>
      </dsp:nvSpPr>
      <dsp:spPr>
        <a:xfrm>
          <a:off x="918116" y="3550931"/>
          <a:ext cx="910843" cy="910843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alpha val="90000"/>
                <a:hueOff val="32315"/>
                <a:satOff val="-2838"/>
                <a:lumOff val="10761"/>
                <a:alphaOff val="-40000"/>
                <a:lumMod val="95000"/>
              </a:schemeClr>
            </a:gs>
            <a:gs pos="100000">
              <a:schemeClr val="accent1">
                <a:tint val="50000"/>
                <a:alpha val="90000"/>
                <a:hueOff val="32315"/>
                <a:satOff val="-2838"/>
                <a:lumOff val="10761"/>
                <a:alphaOff val="-4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CE56D-D1B4-4EE8-8811-6524230945D6}">
      <dsp:nvSpPr>
        <dsp:cNvPr id="0" name=""/>
        <dsp:cNvSpPr/>
      </dsp:nvSpPr>
      <dsp:spPr>
        <a:xfrm rot="10800000">
          <a:off x="1412260" y="2777"/>
          <a:ext cx="4788532" cy="824505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58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Мытье рук до логтя </a:t>
          </a:r>
        </a:p>
      </dsp:txBody>
      <dsp:txXfrm rot="10800000">
        <a:off x="1618386" y="2777"/>
        <a:ext cx="4582406" cy="824505"/>
      </dsp:txXfrm>
    </dsp:sp>
    <dsp:sp modelId="{29AACCFF-6D6B-4318-B911-F1046AFBF50E}">
      <dsp:nvSpPr>
        <dsp:cNvPr id="0" name=""/>
        <dsp:cNvSpPr/>
      </dsp:nvSpPr>
      <dsp:spPr>
        <a:xfrm>
          <a:off x="1000007" y="2777"/>
          <a:ext cx="824505" cy="824505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tint val="50000"/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089123A-9991-45FC-9950-9F393D8494D5}">
      <dsp:nvSpPr>
        <dsp:cNvPr id="0" name=""/>
        <dsp:cNvSpPr/>
      </dsp:nvSpPr>
      <dsp:spPr>
        <a:xfrm rot="10800000">
          <a:off x="1412260" y="1073403"/>
          <a:ext cx="4788532" cy="824505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lumMod val="9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58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Воздушные ванны после сна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18386" y="1073403"/>
        <a:ext cx="4582406" cy="824505"/>
      </dsp:txXfrm>
    </dsp:sp>
    <dsp:sp modelId="{0ECFBE9D-9E41-4BD0-9479-D5A776F2D57D}">
      <dsp:nvSpPr>
        <dsp:cNvPr id="0" name=""/>
        <dsp:cNvSpPr/>
      </dsp:nvSpPr>
      <dsp:spPr>
        <a:xfrm>
          <a:off x="1000007" y="1073403"/>
          <a:ext cx="824505" cy="824505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alpha val="90000"/>
                <a:hueOff val="22846"/>
                <a:satOff val="-585"/>
                <a:lumOff val="2206"/>
                <a:alphaOff val="-10000"/>
                <a:lumMod val="95000"/>
              </a:schemeClr>
            </a:gs>
            <a:gs pos="100000">
              <a:schemeClr val="accent3">
                <a:tint val="50000"/>
                <a:alpha val="90000"/>
                <a:hueOff val="22846"/>
                <a:satOff val="-585"/>
                <a:lumOff val="2206"/>
                <a:alphaOff val="-1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1BE13CA-9E5E-4921-BE53-A3C74D52B6D9}">
      <dsp:nvSpPr>
        <dsp:cNvPr id="0" name=""/>
        <dsp:cNvSpPr/>
      </dsp:nvSpPr>
      <dsp:spPr>
        <a:xfrm rot="10800000">
          <a:off x="1412260" y="2144030"/>
          <a:ext cx="4788532" cy="824505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lumMod val="9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58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Ходьба по массажным дорожкам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18386" y="2144030"/>
        <a:ext cx="4582406" cy="824505"/>
      </dsp:txXfrm>
    </dsp:sp>
    <dsp:sp modelId="{2468D503-733F-4AC3-BAB0-787EC3178C59}">
      <dsp:nvSpPr>
        <dsp:cNvPr id="0" name=""/>
        <dsp:cNvSpPr/>
      </dsp:nvSpPr>
      <dsp:spPr>
        <a:xfrm>
          <a:off x="1000007" y="2144030"/>
          <a:ext cx="824505" cy="824505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alpha val="90000"/>
                <a:hueOff val="45691"/>
                <a:satOff val="-1171"/>
                <a:lumOff val="4412"/>
                <a:alphaOff val="-20000"/>
                <a:lumMod val="95000"/>
              </a:schemeClr>
            </a:gs>
            <a:gs pos="100000">
              <a:schemeClr val="accent3">
                <a:tint val="50000"/>
                <a:alpha val="90000"/>
                <a:hueOff val="45691"/>
                <a:satOff val="-1171"/>
                <a:lumOff val="4412"/>
                <a:alphaOff val="-2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B353F2C-6A43-4B01-BEDF-77E7ED21540D}">
      <dsp:nvSpPr>
        <dsp:cNvPr id="0" name=""/>
        <dsp:cNvSpPr/>
      </dsp:nvSpPr>
      <dsp:spPr>
        <a:xfrm rot="10800000">
          <a:off x="1412260" y="3214657"/>
          <a:ext cx="4788532" cy="824505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lumMod val="9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58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Облегченная одежда, соблюдение сезонной одежды на прогулке, учитывая индивидуальное состояние здоровья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18386" y="3214657"/>
        <a:ext cx="4582406" cy="824505"/>
      </dsp:txXfrm>
    </dsp:sp>
    <dsp:sp modelId="{793C5EA6-B45D-4EB6-BB2F-8AB802AE7562}">
      <dsp:nvSpPr>
        <dsp:cNvPr id="0" name=""/>
        <dsp:cNvSpPr/>
      </dsp:nvSpPr>
      <dsp:spPr>
        <a:xfrm>
          <a:off x="1000007" y="3214657"/>
          <a:ext cx="824505" cy="824505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alpha val="90000"/>
                <a:hueOff val="68537"/>
                <a:satOff val="-1756"/>
                <a:lumOff val="6619"/>
                <a:alphaOff val="-30000"/>
                <a:lumMod val="95000"/>
              </a:schemeClr>
            </a:gs>
            <a:gs pos="100000">
              <a:schemeClr val="accent3">
                <a:tint val="50000"/>
                <a:alpha val="90000"/>
                <a:hueOff val="68537"/>
                <a:satOff val="-1756"/>
                <a:lumOff val="6619"/>
                <a:alphaOff val="-3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252435E-197C-47ED-BDE3-E463F399D496}">
      <dsp:nvSpPr>
        <dsp:cNvPr id="0" name=""/>
        <dsp:cNvSpPr/>
      </dsp:nvSpPr>
      <dsp:spPr>
        <a:xfrm rot="10800000">
          <a:off x="1412260" y="4285284"/>
          <a:ext cx="4788532" cy="824505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lumMod val="9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58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Правильная организация прогулки, ее длительность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18386" y="4285284"/>
        <a:ext cx="4582406" cy="824505"/>
      </dsp:txXfrm>
    </dsp:sp>
    <dsp:sp modelId="{B5CD1DC8-C6E9-44C9-8674-3BE6C355EC42}">
      <dsp:nvSpPr>
        <dsp:cNvPr id="0" name=""/>
        <dsp:cNvSpPr/>
      </dsp:nvSpPr>
      <dsp:spPr>
        <a:xfrm>
          <a:off x="1000007" y="4285284"/>
          <a:ext cx="824505" cy="824505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alpha val="90000"/>
                <a:hueOff val="91383"/>
                <a:satOff val="-2341"/>
                <a:lumOff val="8825"/>
                <a:alphaOff val="-40000"/>
                <a:lumMod val="95000"/>
              </a:schemeClr>
            </a:gs>
            <a:gs pos="100000">
              <a:schemeClr val="accent3">
                <a:tint val="50000"/>
                <a:alpha val="90000"/>
                <a:hueOff val="91383"/>
                <a:satOff val="-2341"/>
                <a:lumOff val="8825"/>
                <a:alphaOff val="-4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815D9-6765-4077-843E-67740BC7D7D7}">
      <dsp:nvSpPr>
        <dsp:cNvPr id="0" name=""/>
        <dsp:cNvSpPr/>
      </dsp:nvSpPr>
      <dsp:spPr>
        <a:xfrm rot="10800000">
          <a:off x="1407585" y="2650"/>
          <a:ext cx="5027958" cy="564580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6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Физкультурные занятия в группе и на воздухе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48730" y="2650"/>
        <a:ext cx="4886813" cy="564580"/>
      </dsp:txXfrm>
    </dsp:sp>
    <dsp:sp modelId="{39D4DCA1-04DC-421A-BFFE-808D4E1E491A}">
      <dsp:nvSpPr>
        <dsp:cNvPr id="0" name=""/>
        <dsp:cNvSpPr/>
      </dsp:nvSpPr>
      <dsp:spPr>
        <a:xfrm>
          <a:off x="1125295" y="2650"/>
          <a:ext cx="564580" cy="564580"/>
        </a:xfrm>
        <a:prstGeom prst="ellipse">
          <a:avLst/>
        </a:prstGeom>
        <a:gradFill rotWithShape="0">
          <a:gsLst>
            <a:gs pos="0">
              <a:schemeClr val="accent6">
                <a:tint val="50000"/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tint val="50000"/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4E9FA75-A20A-4BB8-8F00-61B2D28BD3CB}">
      <dsp:nvSpPr>
        <dsp:cNvPr id="0" name=""/>
        <dsp:cNvSpPr/>
      </dsp:nvSpPr>
      <dsp:spPr>
        <a:xfrm rot="10800000">
          <a:off x="1407585" y="735762"/>
          <a:ext cx="5027958" cy="564580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6667"/>
                <a:lumMod val="9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6667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6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Физкультминутка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48730" y="735762"/>
        <a:ext cx="4886813" cy="564580"/>
      </dsp:txXfrm>
    </dsp:sp>
    <dsp:sp modelId="{70775592-11DD-4ECF-8E13-672F2BC4EE90}">
      <dsp:nvSpPr>
        <dsp:cNvPr id="0" name=""/>
        <dsp:cNvSpPr/>
      </dsp:nvSpPr>
      <dsp:spPr>
        <a:xfrm>
          <a:off x="1125295" y="735762"/>
          <a:ext cx="564580" cy="564580"/>
        </a:xfrm>
        <a:prstGeom prst="ellipse">
          <a:avLst/>
        </a:prstGeom>
        <a:gradFill rotWithShape="0">
          <a:gsLst>
            <a:gs pos="0">
              <a:schemeClr val="accent6">
                <a:tint val="50000"/>
                <a:alpha val="90000"/>
                <a:hueOff val="-3507"/>
                <a:satOff val="-323"/>
                <a:lumOff val="1527"/>
                <a:alphaOff val="-6667"/>
                <a:lumMod val="95000"/>
              </a:schemeClr>
            </a:gs>
            <a:gs pos="100000">
              <a:schemeClr val="accent6">
                <a:tint val="50000"/>
                <a:alpha val="90000"/>
                <a:hueOff val="-3507"/>
                <a:satOff val="-323"/>
                <a:lumOff val="1527"/>
                <a:alphaOff val="-6667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F82448-8F8C-4D9A-A536-ECA22B532298}">
      <dsp:nvSpPr>
        <dsp:cNvPr id="0" name=""/>
        <dsp:cNvSpPr/>
      </dsp:nvSpPr>
      <dsp:spPr>
        <a:xfrm rot="10800000">
          <a:off x="1407585" y="1468874"/>
          <a:ext cx="5027958" cy="564580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lumMod val="9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6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Дыхательная гимнастика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48730" y="1468874"/>
        <a:ext cx="4886813" cy="564580"/>
      </dsp:txXfrm>
    </dsp:sp>
    <dsp:sp modelId="{594808EB-48B9-45EC-A98A-B07C05D37E3A}">
      <dsp:nvSpPr>
        <dsp:cNvPr id="0" name=""/>
        <dsp:cNvSpPr/>
      </dsp:nvSpPr>
      <dsp:spPr>
        <a:xfrm>
          <a:off x="1125295" y="1468874"/>
          <a:ext cx="564580" cy="564580"/>
        </a:xfrm>
        <a:prstGeom prst="ellipse">
          <a:avLst/>
        </a:prstGeom>
        <a:gradFill rotWithShape="0">
          <a:gsLst>
            <a:gs pos="0">
              <a:schemeClr val="accent6">
                <a:tint val="50000"/>
                <a:alpha val="90000"/>
                <a:hueOff val="-7015"/>
                <a:satOff val="-646"/>
                <a:lumOff val="3054"/>
                <a:alphaOff val="-13333"/>
                <a:lumMod val="95000"/>
              </a:schemeClr>
            </a:gs>
            <a:gs pos="100000">
              <a:schemeClr val="accent6">
                <a:tint val="50000"/>
                <a:alpha val="90000"/>
                <a:hueOff val="-7015"/>
                <a:satOff val="-646"/>
                <a:lumOff val="3054"/>
                <a:alphaOff val="-13333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B0A106-E50F-4DAC-BFB7-404FDF06C657}">
      <dsp:nvSpPr>
        <dsp:cNvPr id="0" name=""/>
        <dsp:cNvSpPr/>
      </dsp:nvSpPr>
      <dsp:spPr>
        <a:xfrm rot="10800000">
          <a:off x="1407585" y="2201985"/>
          <a:ext cx="5027958" cy="564580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lumMod val="9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6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Спортивные игры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48730" y="2201985"/>
        <a:ext cx="4886813" cy="564580"/>
      </dsp:txXfrm>
    </dsp:sp>
    <dsp:sp modelId="{DFED6896-019C-4EA4-B0D6-EFDE3D72FAAB}">
      <dsp:nvSpPr>
        <dsp:cNvPr id="0" name=""/>
        <dsp:cNvSpPr/>
      </dsp:nvSpPr>
      <dsp:spPr>
        <a:xfrm>
          <a:off x="1125295" y="2201985"/>
          <a:ext cx="564580" cy="564580"/>
        </a:xfrm>
        <a:prstGeom prst="ellipse">
          <a:avLst/>
        </a:prstGeom>
        <a:gradFill rotWithShape="0">
          <a:gsLst>
            <a:gs pos="0">
              <a:schemeClr val="accent6">
                <a:tint val="50000"/>
                <a:alpha val="90000"/>
                <a:hueOff val="-10522"/>
                <a:satOff val="-969"/>
                <a:lumOff val="4581"/>
                <a:alphaOff val="-20000"/>
                <a:lumMod val="95000"/>
              </a:schemeClr>
            </a:gs>
            <a:gs pos="100000">
              <a:schemeClr val="accent6">
                <a:tint val="50000"/>
                <a:alpha val="90000"/>
                <a:hueOff val="-10522"/>
                <a:satOff val="-969"/>
                <a:lumOff val="4581"/>
                <a:alphaOff val="-2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40DF41E-AB7A-4740-8C3C-F51ADAA4ED6F}">
      <dsp:nvSpPr>
        <dsp:cNvPr id="0" name=""/>
        <dsp:cNvSpPr/>
      </dsp:nvSpPr>
      <dsp:spPr>
        <a:xfrm rot="10800000">
          <a:off x="1407585" y="2935097"/>
          <a:ext cx="5027958" cy="564580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lumMod val="9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6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Физкультурные досуги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48730" y="2935097"/>
        <a:ext cx="4886813" cy="564580"/>
      </dsp:txXfrm>
    </dsp:sp>
    <dsp:sp modelId="{8CC8F9B2-F13E-42BF-AD36-63740BF97226}">
      <dsp:nvSpPr>
        <dsp:cNvPr id="0" name=""/>
        <dsp:cNvSpPr/>
      </dsp:nvSpPr>
      <dsp:spPr>
        <a:xfrm>
          <a:off x="1125295" y="2935097"/>
          <a:ext cx="564580" cy="564580"/>
        </a:xfrm>
        <a:prstGeom prst="ellipse">
          <a:avLst/>
        </a:prstGeom>
        <a:gradFill rotWithShape="0">
          <a:gsLst>
            <a:gs pos="0">
              <a:schemeClr val="accent6">
                <a:tint val="50000"/>
                <a:alpha val="90000"/>
                <a:hueOff val="-14029"/>
                <a:satOff val="-1291"/>
                <a:lumOff val="6108"/>
                <a:alphaOff val="-26667"/>
                <a:lumMod val="95000"/>
              </a:schemeClr>
            </a:gs>
            <a:gs pos="100000">
              <a:schemeClr val="accent6">
                <a:tint val="50000"/>
                <a:alpha val="90000"/>
                <a:hueOff val="-14029"/>
                <a:satOff val="-1291"/>
                <a:lumOff val="6108"/>
                <a:alphaOff val="-26667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F87066-5756-49A2-AB89-553E1B28E213}">
      <dsp:nvSpPr>
        <dsp:cNvPr id="0" name=""/>
        <dsp:cNvSpPr/>
      </dsp:nvSpPr>
      <dsp:spPr>
        <a:xfrm rot="10800000">
          <a:off x="1407585" y="3668209"/>
          <a:ext cx="5027958" cy="564580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3333"/>
                <a:lumMod val="9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3333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6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Утренняя гимнастика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48730" y="3668209"/>
        <a:ext cx="4886813" cy="564580"/>
      </dsp:txXfrm>
    </dsp:sp>
    <dsp:sp modelId="{C68FBB77-B9BF-472C-8373-C69B597C5B4E}">
      <dsp:nvSpPr>
        <dsp:cNvPr id="0" name=""/>
        <dsp:cNvSpPr/>
      </dsp:nvSpPr>
      <dsp:spPr>
        <a:xfrm>
          <a:off x="1125295" y="3668209"/>
          <a:ext cx="564580" cy="564580"/>
        </a:xfrm>
        <a:prstGeom prst="ellipse">
          <a:avLst/>
        </a:prstGeom>
        <a:gradFill rotWithShape="0">
          <a:gsLst>
            <a:gs pos="0">
              <a:schemeClr val="accent6">
                <a:tint val="50000"/>
                <a:alpha val="90000"/>
                <a:hueOff val="-17537"/>
                <a:satOff val="-1614"/>
                <a:lumOff val="7635"/>
                <a:alphaOff val="-33333"/>
                <a:lumMod val="95000"/>
              </a:schemeClr>
            </a:gs>
            <a:gs pos="100000">
              <a:schemeClr val="accent6">
                <a:tint val="50000"/>
                <a:alpha val="90000"/>
                <a:hueOff val="-17537"/>
                <a:satOff val="-1614"/>
                <a:lumOff val="7635"/>
                <a:alphaOff val="-33333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95D7F92-EEDB-4030-800F-3DF06D5EB121}">
      <dsp:nvSpPr>
        <dsp:cNvPr id="0" name=""/>
        <dsp:cNvSpPr/>
      </dsp:nvSpPr>
      <dsp:spPr>
        <a:xfrm rot="10800000">
          <a:off x="1407585" y="4401320"/>
          <a:ext cx="5027958" cy="564580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lumMod val="9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6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Индивидуальная работа с детьми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48730" y="4401320"/>
        <a:ext cx="4886813" cy="564580"/>
      </dsp:txXfrm>
    </dsp:sp>
    <dsp:sp modelId="{9BD3D60A-6F59-493A-8AFD-A6C2CE2B5F73}">
      <dsp:nvSpPr>
        <dsp:cNvPr id="0" name=""/>
        <dsp:cNvSpPr/>
      </dsp:nvSpPr>
      <dsp:spPr>
        <a:xfrm>
          <a:off x="1125295" y="4401320"/>
          <a:ext cx="564580" cy="564580"/>
        </a:xfrm>
        <a:prstGeom prst="ellipse">
          <a:avLst/>
        </a:prstGeom>
        <a:gradFill rotWithShape="0">
          <a:gsLst>
            <a:gs pos="0">
              <a:schemeClr val="accent6">
                <a:tint val="50000"/>
                <a:alpha val="90000"/>
                <a:hueOff val="-21044"/>
                <a:satOff val="-1937"/>
                <a:lumOff val="9162"/>
                <a:alphaOff val="-40000"/>
                <a:lumMod val="95000"/>
              </a:schemeClr>
            </a:gs>
            <a:gs pos="100000">
              <a:schemeClr val="accent6">
                <a:tint val="50000"/>
                <a:alpha val="90000"/>
                <a:hueOff val="-21044"/>
                <a:satOff val="-1937"/>
                <a:lumOff val="9162"/>
                <a:alphaOff val="-4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C1715-FF08-4AE4-8CF1-9613CFD3A8B1}">
      <dsp:nvSpPr>
        <dsp:cNvPr id="0" name=""/>
        <dsp:cNvSpPr/>
      </dsp:nvSpPr>
      <dsp:spPr>
        <a:xfrm rot="10800000">
          <a:off x="1444224" y="188"/>
          <a:ext cx="5027958" cy="711136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591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Родительские собрания</a:t>
          </a:r>
        </a:p>
      </dsp:txBody>
      <dsp:txXfrm rot="10800000">
        <a:off x="1622008" y="188"/>
        <a:ext cx="4850174" cy="711136"/>
      </dsp:txXfrm>
    </dsp:sp>
    <dsp:sp modelId="{B4C582A4-C0BB-41C7-B726-715C7BC8CB1D}">
      <dsp:nvSpPr>
        <dsp:cNvPr id="0" name=""/>
        <dsp:cNvSpPr/>
      </dsp:nvSpPr>
      <dsp:spPr>
        <a:xfrm>
          <a:off x="1088656" y="188"/>
          <a:ext cx="711136" cy="711136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tint val="50000"/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3CC941-0221-4095-9A89-46476ECB13E6}">
      <dsp:nvSpPr>
        <dsp:cNvPr id="0" name=""/>
        <dsp:cNvSpPr/>
      </dsp:nvSpPr>
      <dsp:spPr>
        <a:xfrm rot="10800000">
          <a:off x="1444224" y="923604"/>
          <a:ext cx="5027958" cy="711136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8000"/>
                <a:lumMod val="95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8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591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Анкетирование</a:t>
          </a:r>
        </a:p>
      </dsp:txBody>
      <dsp:txXfrm rot="10800000">
        <a:off x="1622008" y="923604"/>
        <a:ext cx="4850174" cy="711136"/>
      </dsp:txXfrm>
    </dsp:sp>
    <dsp:sp modelId="{FD8DE43A-DC2E-4B29-BFA1-39642A30755F}">
      <dsp:nvSpPr>
        <dsp:cNvPr id="0" name=""/>
        <dsp:cNvSpPr/>
      </dsp:nvSpPr>
      <dsp:spPr>
        <a:xfrm>
          <a:off x="1088656" y="923604"/>
          <a:ext cx="711136" cy="711136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alpha val="90000"/>
                <a:hueOff val="-12228"/>
                <a:satOff val="-546"/>
                <a:lumOff val="2018"/>
                <a:alphaOff val="-8000"/>
                <a:lumMod val="95000"/>
              </a:schemeClr>
            </a:gs>
            <a:gs pos="100000">
              <a:schemeClr val="accent4">
                <a:tint val="50000"/>
                <a:alpha val="90000"/>
                <a:hueOff val="-12228"/>
                <a:satOff val="-546"/>
                <a:lumOff val="2018"/>
                <a:alphaOff val="-8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FD614D5-7D3E-4576-831D-ACC3396209DF}">
      <dsp:nvSpPr>
        <dsp:cNvPr id="0" name=""/>
        <dsp:cNvSpPr/>
      </dsp:nvSpPr>
      <dsp:spPr>
        <a:xfrm rot="10800000">
          <a:off x="1437889" y="1813625"/>
          <a:ext cx="5027958" cy="711136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6000"/>
                <a:lumMod val="95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6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591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Совместное развлечение на воздухе «В гостях у снеговика» 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15673" y="1813625"/>
        <a:ext cx="4850174" cy="711136"/>
      </dsp:txXfrm>
    </dsp:sp>
    <dsp:sp modelId="{91F1B575-5BCE-4960-B29F-627225A4C3EB}">
      <dsp:nvSpPr>
        <dsp:cNvPr id="0" name=""/>
        <dsp:cNvSpPr/>
      </dsp:nvSpPr>
      <dsp:spPr>
        <a:xfrm>
          <a:off x="1088656" y="1847020"/>
          <a:ext cx="711136" cy="711136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alpha val="90000"/>
                <a:hueOff val="-24456"/>
                <a:satOff val="-1091"/>
                <a:lumOff val="4036"/>
                <a:alphaOff val="-16000"/>
                <a:lumMod val="95000"/>
              </a:schemeClr>
            </a:gs>
            <a:gs pos="100000">
              <a:schemeClr val="accent4">
                <a:tint val="50000"/>
                <a:alpha val="90000"/>
                <a:hueOff val="-24456"/>
                <a:satOff val="-1091"/>
                <a:lumOff val="4036"/>
                <a:alphaOff val="-16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733E0F-7E14-404C-A3A4-8D32CECBECFE}">
      <dsp:nvSpPr>
        <dsp:cNvPr id="0" name=""/>
        <dsp:cNvSpPr/>
      </dsp:nvSpPr>
      <dsp:spPr>
        <a:xfrm rot="10800000">
          <a:off x="1444224" y="2770435"/>
          <a:ext cx="5027958" cy="711136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4000"/>
                <a:lumMod val="95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4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591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Изготовление совместно с родителями традиционного и не традиционного оборудования в уголке ФИЗО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22008" y="2770435"/>
        <a:ext cx="4850174" cy="711136"/>
      </dsp:txXfrm>
    </dsp:sp>
    <dsp:sp modelId="{A0CB4B92-AD64-4C31-B88D-4F1E133E54DB}">
      <dsp:nvSpPr>
        <dsp:cNvPr id="0" name=""/>
        <dsp:cNvSpPr/>
      </dsp:nvSpPr>
      <dsp:spPr>
        <a:xfrm>
          <a:off x="1088656" y="2770435"/>
          <a:ext cx="711136" cy="711136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alpha val="90000"/>
                <a:hueOff val="-36683"/>
                <a:satOff val="-1637"/>
                <a:lumOff val="6055"/>
                <a:alphaOff val="-24000"/>
                <a:lumMod val="95000"/>
              </a:schemeClr>
            </a:gs>
            <a:gs pos="100000">
              <a:schemeClr val="accent4">
                <a:tint val="50000"/>
                <a:alpha val="90000"/>
                <a:hueOff val="-36683"/>
                <a:satOff val="-1637"/>
                <a:lumOff val="6055"/>
                <a:alphaOff val="-24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61B2B76-296C-4A0F-9136-01F136FEA660}">
      <dsp:nvSpPr>
        <dsp:cNvPr id="0" name=""/>
        <dsp:cNvSpPr/>
      </dsp:nvSpPr>
      <dsp:spPr>
        <a:xfrm rot="10800000">
          <a:off x="1444224" y="3693851"/>
          <a:ext cx="5027958" cy="711136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000"/>
                <a:lumMod val="95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591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Индивидуальные беседы с родителями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22008" y="3693851"/>
        <a:ext cx="4850174" cy="711136"/>
      </dsp:txXfrm>
    </dsp:sp>
    <dsp:sp modelId="{4C00755E-112B-4E7D-BCE6-DBCEFC711BDB}">
      <dsp:nvSpPr>
        <dsp:cNvPr id="0" name=""/>
        <dsp:cNvSpPr/>
      </dsp:nvSpPr>
      <dsp:spPr>
        <a:xfrm>
          <a:off x="1088656" y="3693851"/>
          <a:ext cx="711136" cy="711136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alpha val="90000"/>
                <a:hueOff val="-48911"/>
                <a:satOff val="-2182"/>
                <a:lumOff val="8073"/>
                <a:alphaOff val="-32000"/>
                <a:lumMod val="95000"/>
              </a:schemeClr>
            </a:gs>
            <a:gs pos="100000">
              <a:schemeClr val="accent4">
                <a:tint val="50000"/>
                <a:alpha val="90000"/>
                <a:hueOff val="-48911"/>
                <a:satOff val="-2182"/>
                <a:lumOff val="8073"/>
                <a:alphaOff val="-32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B64A71D-9F81-42E2-B4A3-682CC4C6A15F}">
      <dsp:nvSpPr>
        <dsp:cNvPr id="0" name=""/>
        <dsp:cNvSpPr/>
      </dsp:nvSpPr>
      <dsp:spPr>
        <a:xfrm rot="10800000">
          <a:off x="1444224" y="4617266"/>
          <a:ext cx="5027958" cy="711136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lumMod val="95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591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Оформление родителями буклетов «Правильное питание», «Игры по дороге </a:t>
          </a:r>
          <a:r>
            <a:rPr lang="ru-RU" sz="1500" kern="1200" smtClean="0">
              <a:latin typeface="Times New Roman" pitchFamily="18" charset="0"/>
              <a:cs typeface="Times New Roman" pitchFamily="18" charset="0"/>
            </a:rPr>
            <a:t>домой».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22008" y="4617266"/>
        <a:ext cx="4850174" cy="711136"/>
      </dsp:txXfrm>
    </dsp:sp>
    <dsp:sp modelId="{1AC0B958-DBC7-46C0-9876-6FD3FE7D1826}">
      <dsp:nvSpPr>
        <dsp:cNvPr id="0" name=""/>
        <dsp:cNvSpPr/>
      </dsp:nvSpPr>
      <dsp:spPr>
        <a:xfrm>
          <a:off x="1088656" y="4617266"/>
          <a:ext cx="711136" cy="711136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alpha val="90000"/>
                <a:hueOff val="-61139"/>
                <a:satOff val="-2728"/>
                <a:lumOff val="10091"/>
                <a:alphaOff val="-40000"/>
                <a:lumMod val="95000"/>
              </a:schemeClr>
            </a:gs>
            <a:gs pos="100000">
              <a:schemeClr val="accent4">
                <a:tint val="50000"/>
                <a:alpha val="90000"/>
                <a:hueOff val="-61139"/>
                <a:satOff val="-2728"/>
                <a:lumOff val="10091"/>
                <a:alphaOff val="-4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7FDE85-7237-46B8-A5D6-F5FC23AE17E8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D735D5-D0C8-44A3-B6E9-A53358B136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306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CDE352-BFB3-4BD9-AB3E-85F975AD8014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B55532-3940-4195-9AB5-ED4C3335C8A3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BAE176-38AE-4DFF-9621-6A2F79B380B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39D9-94B8-436F-9EE9-55EBF90EB5AC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67D50-17E8-4C74-BCC7-FEACE661A0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25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8B33C-B93C-40E2-8F30-828A6405D2C4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69C68-C163-4E99-9881-1E8217125B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04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3B577-F87D-45DD-BB98-3FCBCA764F99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1FB3-4004-4402-AF41-CB3432B1F6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846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5B228-3272-4258-BFB7-4438D28E09A4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C5AF-10E2-4056-B27E-CC1ED141E5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13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A0E71-29B0-40B4-92E0-1027C28D9942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5BCA-891E-4115-9DF1-059471FB6F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726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AC3E6-D206-4AB1-85D4-5D25ED37575E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57D5-E646-40B7-B3A7-7CACFB36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779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0AD30-CFFE-449C-B8B7-7415CFDB81C0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708DA-BBC0-49A6-B311-0B1E3B53A4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009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623A5-451A-4742-AFF3-82611A34ADA0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6E41A-650B-48ED-B002-FE0FD69D6A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867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B5A1A-A10A-44B5-9AA5-5BBAD91566C0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AB39B-F251-4707-BEFF-4892552260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343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38EA-6E4D-4B2D-9993-7B9F5CA6182C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5A5F-B84E-4E34-940D-971803B407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827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7C05A-0225-4A05-9787-60081C3DA71A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5E5A0-CFCE-4AB3-B5A1-0C2AAFA95D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46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89E93-2499-4DAE-88C1-A3CAA5EAD5F9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E1799-2B6A-462E-B517-B7DACDD1C8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305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DA9A9-A53A-42AD-9DEA-4C1EA85533F1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7DD97-A671-4609-B526-64B69B3951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322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DD9B1-3939-47EE-9AE3-AB721145096F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775A3-5BA0-436A-B9B8-6B51909372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983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DE55-2FE2-4346-93B2-05182BB04D57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DCC69-BDFE-4C6F-8CA8-97B67597FF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70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EBEA-539F-4EF1-BB6A-78D8C2A02FBB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CF964-BE6B-4205-9C02-47338526B9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45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097D-1471-4BA3-8996-C75632246311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28168-0A42-40B3-AA7F-B28C3BFBBB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26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E6276-C73A-4A19-91C4-63C124255B7B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4D8B-B495-4699-B8A2-55335C56D1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89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C09FE-A012-487A-ABF2-35AA954CE3F7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3A906-0578-46A8-834B-F15C968096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67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A05E-D936-444B-882F-F238B154DB1A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5E6E-CD3B-48B8-8CCC-18A4D7C3D2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52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D2777-9342-419A-B924-E2CFAE16CF88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65CD9-9E36-499A-931F-B878BEB0EA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0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572B5-B7A9-49A3-9083-5B25B8A62E41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E88E4-E43A-4AAF-A756-44B1D69FDD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01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C6164A-A446-426B-9E0B-BE01B8D361D8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67B5DE-A8BA-4ECB-9E20-68E4908875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ED5A01-7676-4FBA-9EAB-BA9FE35425E3}" type="datetimeFigureOut">
              <a:rPr lang="ru-RU"/>
              <a:pPr>
                <a:defRPr/>
              </a:pPr>
              <a:t>05.03.2017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98A73D-27F9-4BEB-ADF9-A0F10C932B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0" r:id="rId2"/>
    <p:sldLayoutId id="2147483719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20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981075"/>
            <a:ext cx="7772400" cy="48958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– оздоровительный проект 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«Будь здоров!»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средняя группа «Пчёлки»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Дуванова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Е.Л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512511" cy="11430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 закаливающих мероприятий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1043608" y="1340768"/>
          <a:ext cx="7200800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923925"/>
            <a:ext cx="43862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87525"/>
            <a:ext cx="233997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2195513" y="5300663"/>
            <a:ext cx="4248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Ходьба по гимнастическим  дорожкам</a:t>
            </a: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935038" y="231775"/>
            <a:ext cx="3384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Гимнастика после сна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12511" cy="11430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организации физического воспитания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755576" y="1556792"/>
          <a:ext cx="75608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90538"/>
            <a:ext cx="38163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4103688"/>
            <a:ext cx="330835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4106863"/>
            <a:ext cx="4325938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3132138" y="20638"/>
            <a:ext cx="3384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919413" y="3644900"/>
            <a:ext cx="403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50106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683568" y="1124744"/>
          <a:ext cx="756084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164705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родителями традиционного и нетрадиционного физкультурного оборудования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4249738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68638"/>
            <a:ext cx="434975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836863" y="2292350"/>
            <a:ext cx="3671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Гимнастические дорожки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647700"/>
            <a:ext cx="368776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652963"/>
            <a:ext cx="4572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05325"/>
            <a:ext cx="288448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7850"/>
            <a:ext cx="45720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1182688" y="115888"/>
            <a:ext cx="3605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Массажные перчатки </a:t>
            </a:r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6505575" y="200025"/>
            <a:ext cx="1349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Удочки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1138238" y="4141788"/>
            <a:ext cx="3694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Кольцеброс «Слоник»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6732588" y="4027488"/>
            <a:ext cx="1266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Ёжики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12788"/>
            <a:ext cx="36115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25913"/>
            <a:ext cx="51466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712788"/>
            <a:ext cx="2060575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1547813" y="3573463"/>
            <a:ext cx="6148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«Заплатки» для профилактики плоскостопии </a:t>
            </a:r>
          </a:p>
        </p:txBody>
      </p:sp>
      <p:sp>
        <p:nvSpPr>
          <p:cNvPr id="22534" name="TextBox 10"/>
          <p:cNvSpPr txBox="1">
            <a:spLocks noChangeArrowheads="1"/>
          </p:cNvSpPr>
          <p:nvPr/>
        </p:nvSpPr>
        <p:spPr bwMode="auto">
          <a:xfrm>
            <a:off x="6443663" y="250825"/>
            <a:ext cx="1441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Гантели</a:t>
            </a:r>
          </a:p>
        </p:txBody>
      </p:sp>
      <p:sp>
        <p:nvSpPr>
          <p:cNvPr id="22535" name="TextBox 11"/>
          <p:cNvSpPr txBox="1">
            <a:spLocks noChangeArrowheads="1"/>
          </p:cNvSpPr>
          <p:nvPr/>
        </p:nvSpPr>
        <p:spPr bwMode="auto">
          <a:xfrm>
            <a:off x="1547813" y="250825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«Бильбоке»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развлечение с родителями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В гости к Снеговику»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20930"/>
            <a:ext cx="5331139" cy="2542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19135"/>
            <a:ext cx="4204002" cy="2580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19135"/>
            <a:ext cx="2344086" cy="24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25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c1a897ee4095a27c4b2bd3e48ef943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276872"/>
            <a:ext cx="4536504" cy="294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Здоровье - это первая и важнейшая потребность ребенка, определяющая способность его к труду и обеспечивающая гармоническое развитие личности. Оно является важнейшей предпосылкой к познанию окружающего мира, к самоутверждению и счастью человека.</a:t>
            </a:r>
          </a:p>
          <a:p>
            <a:pPr algn="ctr">
              <a:buFont typeface="Georgia" pitchFamily="18" charset="0"/>
              <a:buNone/>
            </a:pPr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Georgia" pitchFamily="18" charset="0"/>
              <a:buNone/>
            </a:pPr>
            <a:r>
              <a:rPr lang="ru-RU" altLang="ru-RU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Девиз проекта:</a:t>
            </a:r>
            <a:r>
              <a:rPr lang="ru-RU" altLang="ru-RU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mtClean="0">
                <a:ea typeface="Calibri" pitchFamily="34" charset="0"/>
                <a:cs typeface="Times New Roman" pitchFamily="18" charset="0"/>
              </a:rPr>
            </a:br>
            <a:r>
              <a:rPr lang="ru-RU" altLang="ru-RU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Физическое воспитание–это то, что обеспечивает здоровье и доставляет радость.</a:t>
            </a:r>
            <a:endParaRPr lang="ru-RU" alt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67600" cy="652934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4213" y="1052513"/>
            <a:ext cx="7775575" cy="5545137"/>
          </a:xfrm>
        </p:spPr>
        <p:txBody>
          <a:bodyPr rtlCol="0">
            <a:normAutofit lnSpcReduction="10000"/>
          </a:bodyPr>
          <a:lstStyle/>
          <a:p>
            <a:pPr marL="0" indent="-182880" algn="ctr" fontAlgn="auto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настоящее время идет постоянный поиск методов оздоровления детей в условиях детского сада.</a:t>
            </a:r>
          </a:p>
          <a:p>
            <a:pPr marL="0" indent="-182880" algn="ctr" fontAlgn="auto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-182880" algn="ctr" fontAlgn="auto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Основная цель – снижение заболеваемости детей.</a:t>
            </a:r>
          </a:p>
          <a:p>
            <a:pPr marL="0" indent="-182880" algn="ctr" fontAlgn="auto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-182880" algn="ctr" fontAlgn="auto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состояния здоровья в первую очередь зависит возможность овладения детьми всеми умениями и навыками, которые им прививаются в детском саду.</a:t>
            </a:r>
          </a:p>
          <a:p>
            <a:pPr marL="0" indent="-182880" algn="ctr" fontAlgn="auto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-182880" algn="ctr" fontAlgn="auto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Педагогам необходимо учитывать возрастные, психологические особенности детей, создавать благоприятные условия, оптимальное сочетание разнообразных видов деятельности. Фундамент здоровья человека закладывается в раннем детстве.</a:t>
            </a:r>
          </a:p>
          <a:p>
            <a:pPr marL="0" indent="-182880" algn="ctr" fontAlgn="auto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-182880" algn="ctr" fontAlgn="auto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так же вести постоянный поиск новых форм взаимодействия с семьей воспитанников.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sz="quarter" idx="13"/>
          </p:nvPr>
        </p:nvSpPr>
        <p:spPr>
          <a:xfrm>
            <a:off x="827088" y="836613"/>
            <a:ext cx="7993062" cy="5545137"/>
          </a:xfrm>
        </p:spPr>
        <p:txBody>
          <a:bodyPr/>
          <a:lstStyle/>
          <a:p>
            <a:pPr marL="0" algn="ctr">
              <a:spcBef>
                <a:spcPct val="0"/>
              </a:spcBef>
              <a:buFont typeface="Georgia" pitchFamily="18" charset="0"/>
              <a:buNone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ct val="0"/>
              </a:spcBef>
              <a:buFont typeface="Georgia" pitchFamily="18" charset="0"/>
              <a:buNone/>
            </a:pPr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ct val="0"/>
              </a:spcBef>
              <a:buFont typeface="Georgia" pitchFamily="18" charset="0"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- Неосведомленность родителей о  важности  совместной  двигательной   деятельности   с детьми</a:t>
            </a:r>
            <a:r>
              <a:rPr lang="en-US" altLang="ru-RU" sz="28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ct val="0"/>
              </a:spcBef>
              <a:buFont typeface="Georgia" pitchFamily="18" charset="0"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- Недостаточность знаний родителей о физических навыках и умениях детей данного возраста</a:t>
            </a:r>
            <a:r>
              <a:rPr lang="en-US" altLang="ru-RU" sz="28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ct val="0"/>
              </a:spcBef>
              <a:buFont typeface="Georgia" pitchFamily="18" charset="0"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- Нежелание  родителей организовывать двигательную деятельность с детьми</a:t>
            </a:r>
            <a:r>
              <a:rPr lang="en-US" altLang="ru-RU" sz="28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ct val="0"/>
              </a:spcBef>
              <a:buFont typeface="Georgia" pitchFamily="18" charset="0"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- Невнимание родителей к здоровому образу жизни  в семье.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4176464" cy="11430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3"/>
          </p:nvPr>
        </p:nvSpPr>
        <p:spPr>
          <a:xfrm>
            <a:off x="611188" y="1397000"/>
            <a:ext cx="8147050" cy="4873625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endParaRPr lang="ru-RU" altLang="ru-RU" smtClean="0"/>
          </a:p>
          <a:p>
            <a:pPr algn="ctr">
              <a:buFont typeface="Georgia" pitchFamily="18" charset="0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Повысить стремление родителей использовать двигательную деятельность  с детьми для  формирования основ здорового образа жизни.</a:t>
            </a:r>
          </a:p>
          <a:p>
            <a:pPr algn="ctr">
              <a:buFont typeface="Georgia" pitchFamily="18" charset="0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s://im1-tub-ru.yandex.net/i?id=59cf98cccdd4ca6db8da538e1d1cedb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213100"/>
            <a:ext cx="524668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3312368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188" y="1484313"/>
            <a:ext cx="7931150" cy="4873625"/>
          </a:xfrm>
        </p:spPr>
        <p:txBody>
          <a:bodyPr rtlCol="0">
            <a:normAutofit fontScale="92500" lnSpcReduction="1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родителям о значимости совместной двигательной  деятельности  с </a:t>
            </a: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родителей о физических умениях и навыках </a:t>
            </a: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активной позиции родителей  в совместной двигательной деятельности с </a:t>
            </a: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 </a:t>
            </a: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укреплять  здоровый  образ жизни  в </a:t>
            </a:r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семье.</a:t>
            </a: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188640"/>
          <a:ext cx="849694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Укрепление физического здоровья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3"/>
          </p:nvPr>
        </p:nvGraphicFramePr>
        <p:xfrm>
          <a:off x="827584" y="1412776"/>
          <a:ext cx="76328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512511" cy="11430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Воспитание потребностей в здоровом образе жизни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1403648" y="1700808"/>
          <a:ext cx="684076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2282</TotalTime>
  <Words>511</Words>
  <Application>Microsoft Office PowerPoint</Application>
  <PresentationFormat>Экран (4:3)</PresentationFormat>
  <Paragraphs>91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Calibri</vt:lpstr>
      <vt:lpstr>Arial</vt:lpstr>
      <vt:lpstr>Trebuchet MS</vt:lpstr>
      <vt:lpstr>Georgia</vt:lpstr>
      <vt:lpstr>Times New Roman</vt:lpstr>
      <vt:lpstr>Тема Office</vt:lpstr>
      <vt:lpstr>Воздушный поток</vt:lpstr>
      <vt:lpstr>  Физкультурно – оздоровительный проект  «Будь здоров!» средняя группа «Пчёлки»                                                                                                  Выполнила Дуванова Е.Л</vt:lpstr>
      <vt:lpstr>Презентация PowerPoint</vt:lpstr>
      <vt:lpstr>Актуальность проекта:</vt:lpstr>
      <vt:lpstr>Презентация PowerPoint</vt:lpstr>
      <vt:lpstr>Цель проекта:</vt:lpstr>
      <vt:lpstr>Задачи:</vt:lpstr>
      <vt:lpstr>Презентация PowerPoint</vt:lpstr>
      <vt:lpstr>Реализация проекта Укрепление физического здоровья </vt:lpstr>
      <vt:lpstr>Воспитание потребностей в здоровом образе жизни</vt:lpstr>
      <vt:lpstr>Комплекс закаливающих мероприятий</vt:lpstr>
      <vt:lpstr>Презентация PowerPoint</vt:lpstr>
      <vt:lpstr>Формы организации физического воспитания</vt:lpstr>
      <vt:lpstr>Презентация PowerPoint</vt:lpstr>
      <vt:lpstr>Работа с родителями</vt:lpstr>
      <vt:lpstr>Изготовление родителями традиционного и нетрадиционного физкультурного оборудования</vt:lpstr>
      <vt:lpstr>Презентация PowerPoint</vt:lpstr>
      <vt:lpstr>Презентация PowerPoint</vt:lpstr>
      <vt:lpstr>Совместное развлечение с родителями  « В гости к Снеговику»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Будь здоров, малыш!</dc:title>
  <dc:creator>Катюня и Ваняша</dc:creator>
  <cp:lastModifiedBy>212</cp:lastModifiedBy>
  <cp:revision>107</cp:revision>
  <dcterms:created xsi:type="dcterms:W3CDTF">2014-01-19T09:50:41Z</dcterms:created>
  <dcterms:modified xsi:type="dcterms:W3CDTF">2017-03-05T10:58:16Z</dcterms:modified>
</cp:coreProperties>
</file>