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6" r:id="rId9"/>
    <p:sldId id="269" r:id="rId10"/>
    <p:sldId id="267" r:id="rId11"/>
    <p:sldId id="268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88247" autoAdjust="0"/>
  </p:normalViewPr>
  <p:slideViewPr>
    <p:cSldViewPr>
      <p:cViewPr varScale="1">
        <p:scale>
          <a:sx n="95" d="100"/>
          <a:sy n="95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6186B-FD55-42F1-B120-5B8C2D9CC92C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AE0AC6-FB73-4DAA-8E85-B53E663025AF}">
      <dgm:prSet phldrT="[Текст]"/>
      <dgm:spPr/>
      <dgm:t>
        <a:bodyPr/>
        <a:lstStyle/>
        <a:p>
          <a:endParaRPr lang="ru-RU" dirty="0"/>
        </a:p>
      </dgm:t>
    </dgm:pt>
    <dgm:pt modelId="{FAE6C61F-78F5-41FF-89A9-A184D4E6DE4B}" type="parTrans" cxnId="{DD567721-2AD6-48D2-BED9-C101BAEB02FE}">
      <dgm:prSet/>
      <dgm:spPr/>
      <dgm:t>
        <a:bodyPr/>
        <a:lstStyle/>
        <a:p>
          <a:endParaRPr lang="ru-RU"/>
        </a:p>
      </dgm:t>
    </dgm:pt>
    <dgm:pt modelId="{5C123A07-A8AE-4307-AFB7-EF7E6706D690}" type="sibTrans" cxnId="{DD567721-2AD6-48D2-BED9-C101BAEB02FE}">
      <dgm:prSet/>
      <dgm:spPr/>
      <dgm:t>
        <a:bodyPr/>
        <a:lstStyle/>
        <a:p>
          <a:endParaRPr lang="ru-RU"/>
        </a:p>
      </dgm:t>
    </dgm:pt>
    <dgm:pt modelId="{E9F202C5-4F8C-47C1-AF8C-A472A0127662}">
      <dgm:prSet phldrT="[Текст]" custT="1"/>
      <dgm:spPr/>
      <dgm:t>
        <a:bodyPr/>
        <a:lstStyle/>
        <a:p>
          <a:r>
            <a:rPr lang="ru-RU" sz="2400" dirty="0" smtClean="0"/>
            <a:t>Обогащение и закрепление правил  безопасного поведения, обращения за помощью в опасных ситуациях, номера телефона вызова экстренной помощи. </a:t>
          </a:r>
          <a:endParaRPr lang="ru-RU" sz="2400" dirty="0"/>
        </a:p>
      </dgm:t>
    </dgm:pt>
    <dgm:pt modelId="{011BE0E7-CE57-4680-8B0A-B63A0C7936A3}" type="parTrans" cxnId="{7C0E0D9F-95C9-4EB5-A647-E43114C9341D}">
      <dgm:prSet/>
      <dgm:spPr/>
      <dgm:t>
        <a:bodyPr/>
        <a:lstStyle/>
        <a:p>
          <a:endParaRPr lang="ru-RU"/>
        </a:p>
      </dgm:t>
    </dgm:pt>
    <dgm:pt modelId="{7905DFFE-B96A-45A8-9417-BFB61E4E8F00}" type="sibTrans" cxnId="{7C0E0D9F-95C9-4EB5-A647-E43114C9341D}">
      <dgm:prSet/>
      <dgm:spPr/>
      <dgm:t>
        <a:bodyPr/>
        <a:lstStyle/>
        <a:p>
          <a:endParaRPr lang="ru-RU"/>
        </a:p>
      </dgm:t>
    </dgm:pt>
    <dgm:pt modelId="{5150FB7A-13DD-4A77-B3AC-7D4DA0279197}">
      <dgm:prSet phldrT="[Текст]"/>
      <dgm:spPr/>
      <dgm:t>
        <a:bodyPr/>
        <a:lstStyle/>
        <a:p>
          <a:endParaRPr lang="ru-RU" dirty="0"/>
        </a:p>
      </dgm:t>
    </dgm:pt>
    <dgm:pt modelId="{154DFB1E-1DB4-47BD-9730-853BD02FE0E7}" type="parTrans" cxnId="{30FA1307-DB01-4DA5-A02A-42DFBC5DF961}">
      <dgm:prSet/>
      <dgm:spPr/>
      <dgm:t>
        <a:bodyPr/>
        <a:lstStyle/>
        <a:p>
          <a:endParaRPr lang="ru-RU"/>
        </a:p>
      </dgm:t>
    </dgm:pt>
    <dgm:pt modelId="{E451E512-7975-4A43-A3A1-4D388161EA04}" type="sibTrans" cxnId="{30FA1307-DB01-4DA5-A02A-42DFBC5DF961}">
      <dgm:prSet/>
      <dgm:spPr/>
      <dgm:t>
        <a:bodyPr/>
        <a:lstStyle/>
        <a:p>
          <a:endParaRPr lang="ru-RU"/>
        </a:p>
      </dgm:t>
    </dgm:pt>
    <dgm:pt modelId="{45D36926-C494-4CF9-8941-67A278828A30}">
      <dgm:prSet phldrT="[Текст]" custT="1"/>
      <dgm:spPr/>
      <dgm:t>
        <a:bodyPr/>
        <a:lstStyle/>
        <a:p>
          <a:r>
            <a:rPr lang="ru-RU" sz="2400" dirty="0" smtClean="0"/>
            <a:t>Воспитание осторожного и осмотрительного отношения к потенциально опасным для человека ситуациям.</a:t>
          </a:r>
          <a:endParaRPr lang="ru-RU" sz="2400" dirty="0"/>
        </a:p>
      </dgm:t>
    </dgm:pt>
    <dgm:pt modelId="{EA162671-DC4A-4C6F-BACD-5DA9555A8B38}" type="parTrans" cxnId="{514AA5E3-B4C6-4949-83FA-2345FE2DE609}">
      <dgm:prSet/>
      <dgm:spPr/>
      <dgm:t>
        <a:bodyPr/>
        <a:lstStyle/>
        <a:p>
          <a:endParaRPr lang="ru-RU"/>
        </a:p>
      </dgm:t>
    </dgm:pt>
    <dgm:pt modelId="{1ED9B4B5-CF6E-4154-8BC4-3FE7A1672361}" type="sibTrans" cxnId="{514AA5E3-B4C6-4949-83FA-2345FE2DE609}">
      <dgm:prSet/>
      <dgm:spPr/>
      <dgm:t>
        <a:bodyPr/>
        <a:lstStyle/>
        <a:p>
          <a:endParaRPr lang="ru-RU"/>
        </a:p>
      </dgm:t>
    </dgm:pt>
    <dgm:pt modelId="{41B82423-FA12-458F-901A-BD3960003A79}">
      <dgm:prSet phldrT="[Текст]" custT="1"/>
      <dgm:spPr/>
      <dgm:t>
        <a:bodyPr/>
        <a:lstStyle/>
        <a:p>
          <a:r>
            <a:rPr lang="ru-RU" sz="2400" dirty="0" smtClean="0"/>
            <a:t>Формирование  у детей представлений об опасных для человека ситуациях на льду   и способах правильного поведения.</a:t>
          </a:r>
          <a:endParaRPr lang="ru-RU" sz="2400" dirty="0"/>
        </a:p>
      </dgm:t>
    </dgm:pt>
    <dgm:pt modelId="{A02D9DF7-7C2E-4F36-B4BE-8882FCB3751C}" type="sibTrans" cxnId="{527CA4F7-CEBB-4AA4-B40A-42C529CAB5D3}">
      <dgm:prSet/>
      <dgm:spPr/>
      <dgm:t>
        <a:bodyPr/>
        <a:lstStyle/>
        <a:p>
          <a:endParaRPr lang="ru-RU"/>
        </a:p>
      </dgm:t>
    </dgm:pt>
    <dgm:pt modelId="{BF03BE78-AF43-452F-AF6C-69F0047EC3DD}" type="parTrans" cxnId="{527CA4F7-CEBB-4AA4-B40A-42C529CAB5D3}">
      <dgm:prSet/>
      <dgm:spPr/>
      <dgm:t>
        <a:bodyPr/>
        <a:lstStyle/>
        <a:p>
          <a:endParaRPr lang="ru-RU"/>
        </a:p>
      </dgm:t>
    </dgm:pt>
    <dgm:pt modelId="{37A2BAAB-94E2-4840-A7D6-20E5FE0E1AA6}">
      <dgm:prSet phldrT="[Текст]"/>
      <dgm:spPr/>
      <dgm:t>
        <a:bodyPr/>
        <a:lstStyle/>
        <a:p>
          <a:endParaRPr lang="ru-RU" dirty="0"/>
        </a:p>
      </dgm:t>
    </dgm:pt>
    <dgm:pt modelId="{63A7A215-2CB8-4CFB-8847-6B05418B0666}" type="sibTrans" cxnId="{1DADD53D-8193-4FA2-8182-3D38A484C827}">
      <dgm:prSet/>
      <dgm:spPr/>
      <dgm:t>
        <a:bodyPr/>
        <a:lstStyle/>
        <a:p>
          <a:endParaRPr lang="ru-RU"/>
        </a:p>
      </dgm:t>
    </dgm:pt>
    <dgm:pt modelId="{7D12EAD0-7C1D-4CB4-9265-34F63AE905B5}" type="parTrans" cxnId="{1DADD53D-8193-4FA2-8182-3D38A484C827}">
      <dgm:prSet/>
      <dgm:spPr/>
      <dgm:t>
        <a:bodyPr/>
        <a:lstStyle/>
        <a:p>
          <a:endParaRPr lang="ru-RU"/>
        </a:p>
      </dgm:t>
    </dgm:pt>
    <dgm:pt modelId="{24516670-A810-47BC-BB26-18511C2F50B0}">
      <dgm:prSet/>
      <dgm:spPr/>
      <dgm:t>
        <a:bodyPr/>
        <a:lstStyle/>
        <a:p>
          <a:endParaRPr lang="ru-RU" dirty="0"/>
        </a:p>
      </dgm:t>
    </dgm:pt>
    <dgm:pt modelId="{8AB63E9D-9761-4C70-AACC-84EE4DF8CA20}" type="parTrans" cxnId="{3E83A947-4775-4682-8445-470AF697B031}">
      <dgm:prSet/>
      <dgm:spPr/>
      <dgm:t>
        <a:bodyPr/>
        <a:lstStyle/>
        <a:p>
          <a:endParaRPr lang="ru-RU"/>
        </a:p>
      </dgm:t>
    </dgm:pt>
    <dgm:pt modelId="{444DE993-DDDF-4FF5-AF90-7FD0A6589DDF}" type="sibTrans" cxnId="{3E83A947-4775-4682-8445-470AF697B031}">
      <dgm:prSet/>
      <dgm:spPr/>
      <dgm:t>
        <a:bodyPr/>
        <a:lstStyle/>
        <a:p>
          <a:endParaRPr lang="ru-RU"/>
        </a:p>
      </dgm:t>
    </dgm:pt>
    <dgm:pt modelId="{D69CF9F1-207F-43F1-ADFD-6CC4A2C19922}">
      <dgm:prSet custT="1"/>
      <dgm:spPr/>
      <dgm:t>
        <a:bodyPr/>
        <a:lstStyle/>
        <a:p>
          <a:r>
            <a:rPr lang="ru-RU" sz="2000" dirty="0" smtClean="0"/>
            <a:t>Повысить роль родителей в </a:t>
          </a:r>
          <a:r>
            <a:rPr lang="ru-RU" sz="2000" b="0" i="0" dirty="0" smtClean="0"/>
            <a:t>проведении профилактических мероприятий с детьми</a:t>
          </a:r>
          <a:r>
            <a:rPr lang="ru-RU" sz="2000" dirty="0" smtClean="0"/>
            <a:t>, их непосредственного участия в организации и проведении различных мероприятий по пропаганде безопасного поведения на льду.</a:t>
          </a:r>
          <a:endParaRPr lang="ru-RU" sz="2000" dirty="0"/>
        </a:p>
      </dgm:t>
    </dgm:pt>
    <dgm:pt modelId="{5E7A1446-D4E1-4D30-B91A-E2031A1D5FB3}" type="parTrans" cxnId="{B92CE895-6CCB-4CD5-85B4-F56D220677FB}">
      <dgm:prSet/>
      <dgm:spPr/>
      <dgm:t>
        <a:bodyPr/>
        <a:lstStyle/>
        <a:p>
          <a:endParaRPr lang="ru-RU"/>
        </a:p>
      </dgm:t>
    </dgm:pt>
    <dgm:pt modelId="{040C3464-E7DC-4E81-9D16-8E083BA12436}" type="sibTrans" cxnId="{B92CE895-6CCB-4CD5-85B4-F56D220677FB}">
      <dgm:prSet/>
      <dgm:spPr/>
      <dgm:t>
        <a:bodyPr/>
        <a:lstStyle/>
        <a:p>
          <a:endParaRPr lang="ru-RU"/>
        </a:p>
      </dgm:t>
    </dgm:pt>
    <dgm:pt modelId="{4C3F1C90-915E-4D45-8D16-187238B2957D}" type="pres">
      <dgm:prSet presAssocID="{6126186B-FD55-42F1-B120-5B8C2D9CC9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CDD9EE-43A1-4C6C-B2B3-F0DA3A3FDA98}" type="pres">
      <dgm:prSet presAssocID="{37A2BAAB-94E2-4840-A7D6-20E5FE0E1AA6}" presName="composite" presStyleCnt="0"/>
      <dgm:spPr/>
    </dgm:pt>
    <dgm:pt modelId="{8AA155EC-1A02-4092-8639-2B635AC9056B}" type="pres">
      <dgm:prSet presAssocID="{37A2BAAB-94E2-4840-A7D6-20E5FE0E1AA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08F3D-0AEF-4758-87F4-556B11900E0B}" type="pres">
      <dgm:prSet presAssocID="{37A2BAAB-94E2-4840-A7D6-20E5FE0E1AA6}" presName="descendantText" presStyleLbl="alignAcc1" presStyleIdx="0" presStyleCnt="4" custScaleX="100896" custScaleY="133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6D4B7-06F2-4844-8310-6E2528E8371B}" type="pres">
      <dgm:prSet presAssocID="{63A7A215-2CB8-4CFB-8847-6B05418B0666}" presName="sp" presStyleCnt="0"/>
      <dgm:spPr/>
    </dgm:pt>
    <dgm:pt modelId="{2CDE0468-581E-493B-A570-2A839CE2A669}" type="pres">
      <dgm:prSet presAssocID="{65AE0AC6-FB73-4DAA-8E85-B53E663025AF}" presName="composite" presStyleCnt="0"/>
      <dgm:spPr/>
    </dgm:pt>
    <dgm:pt modelId="{F55A6CC9-5172-40D0-8DC4-1446F864DB2D}" type="pres">
      <dgm:prSet presAssocID="{65AE0AC6-FB73-4DAA-8E85-B53E663025A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F71DB-7FE8-4B69-9994-41EBF7561DAF}" type="pres">
      <dgm:prSet presAssocID="{65AE0AC6-FB73-4DAA-8E85-B53E663025AF}" presName="descendantText" presStyleLbl="alignAcc1" presStyleIdx="1" presStyleCnt="4" custScaleX="99734" custScaleY="186368" custLinFactNeighborX="-992" custLinFactNeighborY="2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B059D-5CDF-4698-A8AF-E9DD2F21F9C1}" type="pres">
      <dgm:prSet presAssocID="{5C123A07-A8AE-4307-AFB7-EF7E6706D690}" presName="sp" presStyleCnt="0"/>
      <dgm:spPr/>
    </dgm:pt>
    <dgm:pt modelId="{D7663568-9153-4287-9816-F0BAA6D9147D}" type="pres">
      <dgm:prSet presAssocID="{5150FB7A-13DD-4A77-B3AC-7D4DA0279197}" presName="composite" presStyleCnt="0"/>
      <dgm:spPr/>
    </dgm:pt>
    <dgm:pt modelId="{8FD23DDE-9B5B-4931-9829-64CC56188F9E}" type="pres">
      <dgm:prSet presAssocID="{5150FB7A-13DD-4A77-B3AC-7D4DA027919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E8548-A44A-46AB-9F0F-492229365F74}" type="pres">
      <dgm:prSet presAssocID="{5150FB7A-13DD-4A77-B3AC-7D4DA0279197}" presName="descendantText" presStyleLbl="alignAcc1" presStyleIdx="2" presStyleCnt="4" custScaleY="152424" custLinFactNeighborX="-1356" custLinFactNeighborY="-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1FA24-CA23-40E7-BAED-511869032168}" type="pres">
      <dgm:prSet presAssocID="{E451E512-7975-4A43-A3A1-4D388161EA04}" presName="sp" presStyleCnt="0"/>
      <dgm:spPr/>
    </dgm:pt>
    <dgm:pt modelId="{B135F663-E9B3-4135-B8B9-3BA6B1E8FE5C}" type="pres">
      <dgm:prSet presAssocID="{24516670-A810-47BC-BB26-18511C2F50B0}" presName="composite" presStyleCnt="0"/>
      <dgm:spPr/>
    </dgm:pt>
    <dgm:pt modelId="{54B56B8F-DC54-49A2-A8F1-2BB4373490E5}" type="pres">
      <dgm:prSet presAssocID="{24516670-A810-47BC-BB26-18511C2F50B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63E09-C089-4DF3-AAF7-90A1C8E66ABB}" type="pres">
      <dgm:prSet presAssocID="{24516670-A810-47BC-BB26-18511C2F50B0}" presName="descendantText" presStyleLbl="alignAcc1" presStyleIdx="3" presStyleCnt="4" custScaleY="190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BFDB5-AE19-4993-BA6D-34183E64CADE}" type="presOf" srcId="{37A2BAAB-94E2-4840-A7D6-20E5FE0E1AA6}" destId="{8AA155EC-1A02-4092-8639-2B635AC9056B}" srcOrd="0" destOrd="0" presId="urn:microsoft.com/office/officeart/2005/8/layout/chevron2"/>
    <dgm:cxn modelId="{488CC995-F36D-469B-8A0B-07935277A038}" type="presOf" srcId="{E9F202C5-4F8C-47C1-AF8C-A472A0127662}" destId="{778F71DB-7FE8-4B69-9994-41EBF7561DAF}" srcOrd="0" destOrd="0" presId="urn:microsoft.com/office/officeart/2005/8/layout/chevron2"/>
    <dgm:cxn modelId="{CADCBF32-E4A2-4D0B-9399-F119346A8FFB}" type="presOf" srcId="{D69CF9F1-207F-43F1-ADFD-6CC4A2C19922}" destId="{35B63E09-C089-4DF3-AAF7-90A1C8E66ABB}" srcOrd="0" destOrd="0" presId="urn:microsoft.com/office/officeart/2005/8/layout/chevron2"/>
    <dgm:cxn modelId="{8B43D0F0-1190-446B-9FE0-19F2390399A1}" type="presOf" srcId="{45D36926-C494-4CF9-8941-67A278828A30}" destId="{8CDE8548-A44A-46AB-9F0F-492229365F74}" srcOrd="0" destOrd="0" presId="urn:microsoft.com/office/officeart/2005/8/layout/chevron2"/>
    <dgm:cxn modelId="{30FA1307-DB01-4DA5-A02A-42DFBC5DF961}" srcId="{6126186B-FD55-42F1-B120-5B8C2D9CC92C}" destId="{5150FB7A-13DD-4A77-B3AC-7D4DA0279197}" srcOrd="2" destOrd="0" parTransId="{154DFB1E-1DB4-47BD-9730-853BD02FE0E7}" sibTransId="{E451E512-7975-4A43-A3A1-4D388161EA04}"/>
    <dgm:cxn modelId="{54F2AF6A-FE2E-41B3-BBD6-E50C68752F82}" type="presOf" srcId="{24516670-A810-47BC-BB26-18511C2F50B0}" destId="{54B56B8F-DC54-49A2-A8F1-2BB4373490E5}" srcOrd="0" destOrd="0" presId="urn:microsoft.com/office/officeart/2005/8/layout/chevron2"/>
    <dgm:cxn modelId="{7490D02C-1737-480C-9FB1-3949C6888606}" type="presOf" srcId="{5150FB7A-13DD-4A77-B3AC-7D4DA0279197}" destId="{8FD23DDE-9B5B-4931-9829-64CC56188F9E}" srcOrd="0" destOrd="0" presId="urn:microsoft.com/office/officeart/2005/8/layout/chevron2"/>
    <dgm:cxn modelId="{C43D4B71-8C75-4C06-8989-D83D06F9900E}" type="presOf" srcId="{65AE0AC6-FB73-4DAA-8E85-B53E663025AF}" destId="{F55A6CC9-5172-40D0-8DC4-1446F864DB2D}" srcOrd="0" destOrd="0" presId="urn:microsoft.com/office/officeart/2005/8/layout/chevron2"/>
    <dgm:cxn modelId="{527CA4F7-CEBB-4AA4-B40A-42C529CAB5D3}" srcId="{37A2BAAB-94E2-4840-A7D6-20E5FE0E1AA6}" destId="{41B82423-FA12-458F-901A-BD3960003A79}" srcOrd="0" destOrd="0" parTransId="{BF03BE78-AF43-452F-AF6C-69F0047EC3DD}" sibTransId="{A02D9DF7-7C2E-4F36-B4BE-8882FCB3751C}"/>
    <dgm:cxn modelId="{7C0E0D9F-95C9-4EB5-A647-E43114C9341D}" srcId="{65AE0AC6-FB73-4DAA-8E85-B53E663025AF}" destId="{E9F202C5-4F8C-47C1-AF8C-A472A0127662}" srcOrd="0" destOrd="0" parTransId="{011BE0E7-CE57-4680-8B0A-B63A0C7936A3}" sibTransId="{7905DFFE-B96A-45A8-9417-BFB61E4E8F00}"/>
    <dgm:cxn modelId="{3E83A947-4775-4682-8445-470AF697B031}" srcId="{6126186B-FD55-42F1-B120-5B8C2D9CC92C}" destId="{24516670-A810-47BC-BB26-18511C2F50B0}" srcOrd="3" destOrd="0" parTransId="{8AB63E9D-9761-4C70-AACC-84EE4DF8CA20}" sibTransId="{444DE993-DDDF-4FF5-AF90-7FD0A6589DDF}"/>
    <dgm:cxn modelId="{EFB8277F-0093-40D8-9B6F-35641DF04B58}" type="presOf" srcId="{41B82423-FA12-458F-901A-BD3960003A79}" destId="{48008F3D-0AEF-4758-87F4-556B11900E0B}" srcOrd="0" destOrd="0" presId="urn:microsoft.com/office/officeart/2005/8/layout/chevron2"/>
    <dgm:cxn modelId="{1DADD53D-8193-4FA2-8182-3D38A484C827}" srcId="{6126186B-FD55-42F1-B120-5B8C2D9CC92C}" destId="{37A2BAAB-94E2-4840-A7D6-20E5FE0E1AA6}" srcOrd="0" destOrd="0" parTransId="{7D12EAD0-7C1D-4CB4-9265-34F63AE905B5}" sibTransId="{63A7A215-2CB8-4CFB-8847-6B05418B0666}"/>
    <dgm:cxn modelId="{B781F73B-CD4D-41F2-B91A-2EF624A0BFD4}" type="presOf" srcId="{6126186B-FD55-42F1-B120-5B8C2D9CC92C}" destId="{4C3F1C90-915E-4D45-8D16-187238B2957D}" srcOrd="0" destOrd="0" presId="urn:microsoft.com/office/officeart/2005/8/layout/chevron2"/>
    <dgm:cxn modelId="{B92CE895-6CCB-4CD5-85B4-F56D220677FB}" srcId="{24516670-A810-47BC-BB26-18511C2F50B0}" destId="{D69CF9F1-207F-43F1-ADFD-6CC4A2C19922}" srcOrd="0" destOrd="0" parTransId="{5E7A1446-D4E1-4D30-B91A-E2031A1D5FB3}" sibTransId="{040C3464-E7DC-4E81-9D16-8E083BA12436}"/>
    <dgm:cxn modelId="{DD567721-2AD6-48D2-BED9-C101BAEB02FE}" srcId="{6126186B-FD55-42F1-B120-5B8C2D9CC92C}" destId="{65AE0AC6-FB73-4DAA-8E85-B53E663025AF}" srcOrd="1" destOrd="0" parTransId="{FAE6C61F-78F5-41FF-89A9-A184D4E6DE4B}" sibTransId="{5C123A07-A8AE-4307-AFB7-EF7E6706D690}"/>
    <dgm:cxn modelId="{514AA5E3-B4C6-4949-83FA-2345FE2DE609}" srcId="{5150FB7A-13DD-4A77-B3AC-7D4DA0279197}" destId="{45D36926-C494-4CF9-8941-67A278828A30}" srcOrd="0" destOrd="0" parTransId="{EA162671-DC4A-4C6F-BACD-5DA9555A8B38}" sibTransId="{1ED9B4B5-CF6E-4154-8BC4-3FE7A1672361}"/>
    <dgm:cxn modelId="{93C4AFFE-D12A-4CA5-B064-040F3884F77E}" type="presParOf" srcId="{4C3F1C90-915E-4D45-8D16-187238B2957D}" destId="{8FCDD9EE-43A1-4C6C-B2B3-F0DA3A3FDA98}" srcOrd="0" destOrd="0" presId="urn:microsoft.com/office/officeart/2005/8/layout/chevron2"/>
    <dgm:cxn modelId="{C7426948-E15C-4EBB-8F80-182724AE798E}" type="presParOf" srcId="{8FCDD9EE-43A1-4C6C-B2B3-F0DA3A3FDA98}" destId="{8AA155EC-1A02-4092-8639-2B635AC9056B}" srcOrd="0" destOrd="0" presId="urn:microsoft.com/office/officeart/2005/8/layout/chevron2"/>
    <dgm:cxn modelId="{2AB28626-A7D2-4C3F-8CFD-50BE75471D0E}" type="presParOf" srcId="{8FCDD9EE-43A1-4C6C-B2B3-F0DA3A3FDA98}" destId="{48008F3D-0AEF-4758-87F4-556B11900E0B}" srcOrd="1" destOrd="0" presId="urn:microsoft.com/office/officeart/2005/8/layout/chevron2"/>
    <dgm:cxn modelId="{F3ECC7CF-FB0E-4016-AE9F-9995372DF523}" type="presParOf" srcId="{4C3F1C90-915E-4D45-8D16-187238B2957D}" destId="{4316D4B7-06F2-4844-8310-6E2528E8371B}" srcOrd="1" destOrd="0" presId="urn:microsoft.com/office/officeart/2005/8/layout/chevron2"/>
    <dgm:cxn modelId="{2D8BBBE8-CBB3-4BBE-89E3-5AABF1470BE8}" type="presParOf" srcId="{4C3F1C90-915E-4D45-8D16-187238B2957D}" destId="{2CDE0468-581E-493B-A570-2A839CE2A669}" srcOrd="2" destOrd="0" presId="urn:microsoft.com/office/officeart/2005/8/layout/chevron2"/>
    <dgm:cxn modelId="{4C51D753-D3A9-4CCA-8EC4-91EEEB463B9F}" type="presParOf" srcId="{2CDE0468-581E-493B-A570-2A839CE2A669}" destId="{F55A6CC9-5172-40D0-8DC4-1446F864DB2D}" srcOrd="0" destOrd="0" presId="urn:microsoft.com/office/officeart/2005/8/layout/chevron2"/>
    <dgm:cxn modelId="{250BC828-8670-4D21-A7E9-3583C7E070D9}" type="presParOf" srcId="{2CDE0468-581E-493B-A570-2A839CE2A669}" destId="{778F71DB-7FE8-4B69-9994-41EBF7561DAF}" srcOrd="1" destOrd="0" presId="urn:microsoft.com/office/officeart/2005/8/layout/chevron2"/>
    <dgm:cxn modelId="{655619E1-0CCE-4D4A-B99C-2BB1033CD8B4}" type="presParOf" srcId="{4C3F1C90-915E-4D45-8D16-187238B2957D}" destId="{C54B059D-5CDF-4698-A8AF-E9DD2F21F9C1}" srcOrd="3" destOrd="0" presId="urn:microsoft.com/office/officeart/2005/8/layout/chevron2"/>
    <dgm:cxn modelId="{7E87EEA0-D7BF-4383-A50A-4E5488DBF28E}" type="presParOf" srcId="{4C3F1C90-915E-4D45-8D16-187238B2957D}" destId="{D7663568-9153-4287-9816-F0BAA6D9147D}" srcOrd="4" destOrd="0" presId="urn:microsoft.com/office/officeart/2005/8/layout/chevron2"/>
    <dgm:cxn modelId="{67B2E557-E237-4969-90B3-B71943F05561}" type="presParOf" srcId="{D7663568-9153-4287-9816-F0BAA6D9147D}" destId="{8FD23DDE-9B5B-4931-9829-64CC56188F9E}" srcOrd="0" destOrd="0" presId="urn:microsoft.com/office/officeart/2005/8/layout/chevron2"/>
    <dgm:cxn modelId="{78F140C1-DFBF-4298-A6E5-50D20EF37BDC}" type="presParOf" srcId="{D7663568-9153-4287-9816-F0BAA6D9147D}" destId="{8CDE8548-A44A-46AB-9F0F-492229365F74}" srcOrd="1" destOrd="0" presId="urn:microsoft.com/office/officeart/2005/8/layout/chevron2"/>
    <dgm:cxn modelId="{C0E79B75-EF18-482A-873C-008980FA469F}" type="presParOf" srcId="{4C3F1C90-915E-4D45-8D16-187238B2957D}" destId="{6CF1FA24-CA23-40E7-BAED-511869032168}" srcOrd="5" destOrd="0" presId="urn:microsoft.com/office/officeart/2005/8/layout/chevron2"/>
    <dgm:cxn modelId="{C9CD21BE-2801-4E9C-A87D-255032307694}" type="presParOf" srcId="{4C3F1C90-915E-4D45-8D16-187238B2957D}" destId="{B135F663-E9B3-4135-B8B9-3BA6B1E8FE5C}" srcOrd="6" destOrd="0" presId="urn:microsoft.com/office/officeart/2005/8/layout/chevron2"/>
    <dgm:cxn modelId="{4129D160-FC9D-4339-BC65-7D1A31D591D3}" type="presParOf" srcId="{B135F663-E9B3-4135-B8B9-3BA6B1E8FE5C}" destId="{54B56B8F-DC54-49A2-A8F1-2BB4373490E5}" srcOrd="0" destOrd="0" presId="urn:microsoft.com/office/officeart/2005/8/layout/chevron2"/>
    <dgm:cxn modelId="{7FF17020-43AF-4914-B595-9A4744E83B0E}" type="presParOf" srcId="{B135F663-E9B3-4135-B8B9-3BA6B1E8FE5C}" destId="{35B63E09-C089-4DF3-AAF7-90A1C8E66ABB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193ED-0394-4483-A623-AA8466CDF7E5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A364FFF-DB5E-4263-9BF2-B6777C6D0637}">
      <dgm:prSet phldrT="[Текст]"/>
      <dgm:spPr/>
      <dgm:t>
        <a:bodyPr/>
        <a:lstStyle/>
        <a:p>
          <a:r>
            <a:rPr lang="ru-RU" dirty="0" smtClean="0"/>
            <a:t>Игра</a:t>
          </a:r>
          <a:endParaRPr lang="ru-RU" dirty="0"/>
        </a:p>
      </dgm:t>
    </dgm:pt>
    <dgm:pt modelId="{4DE91A74-0875-41B7-8234-362509B66B9C}" type="parTrans" cxnId="{9C6A56B6-F2A1-43A2-A22A-5A1390900353}">
      <dgm:prSet/>
      <dgm:spPr/>
      <dgm:t>
        <a:bodyPr/>
        <a:lstStyle/>
        <a:p>
          <a:endParaRPr lang="ru-RU"/>
        </a:p>
      </dgm:t>
    </dgm:pt>
    <dgm:pt modelId="{D3B40B9E-EBED-4B14-8C8F-D4E839BAC614}" type="sibTrans" cxnId="{9C6A56B6-F2A1-43A2-A22A-5A1390900353}">
      <dgm:prSet/>
      <dgm:spPr/>
      <dgm:t>
        <a:bodyPr/>
        <a:lstStyle/>
        <a:p>
          <a:endParaRPr lang="ru-RU"/>
        </a:p>
      </dgm:t>
    </dgm:pt>
    <dgm:pt modelId="{20CD2DDC-80A5-45DD-B55A-8407450B1F33}">
      <dgm:prSet phldrT="[Текст]"/>
      <dgm:spPr/>
      <dgm:t>
        <a:bodyPr/>
        <a:lstStyle/>
        <a:p>
          <a:r>
            <a:rPr lang="ru-RU" dirty="0" smtClean="0"/>
            <a:t>Экспериментально – исследовательская деятельность</a:t>
          </a:r>
          <a:endParaRPr lang="ru-RU" dirty="0"/>
        </a:p>
      </dgm:t>
    </dgm:pt>
    <dgm:pt modelId="{A7EFE64A-5F92-44A0-BF3A-26CF8AD82FB5}" type="parTrans" cxnId="{C2F30024-DA0E-4D4E-BDDB-EFD675E15733}">
      <dgm:prSet/>
      <dgm:spPr/>
      <dgm:t>
        <a:bodyPr/>
        <a:lstStyle/>
        <a:p>
          <a:endParaRPr lang="ru-RU"/>
        </a:p>
      </dgm:t>
    </dgm:pt>
    <dgm:pt modelId="{2C9235FF-81AF-42B6-9D20-EF0EBC5477DF}" type="sibTrans" cxnId="{C2F30024-DA0E-4D4E-BDDB-EFD675E15733}">
      <dgm:prSet/>
      <dgm:spPr/>
      <dgm:t>
        <a:bodyPr/>
        <a:lstStyle/>
        <a:p>
          <a:endParaRPr lang="ru-RU"/>
        </a:p>
      </dgm:t>
    </dgm:pt>
    <dgm:pt modelId="{88C518AB-5A77-4995-83B8-15960500774E}">
      <dgm:prSet phldrT="[Текст]"/>
      <dgm:spPr/>
      <dgm:t>
        <a:bodyPr/>
        <a:lstStyle/>
        <a:p>
          <a:endParaRPr lang="ru-RU" dirty="0"/>
        </a:p>
      </dgm:t>
    </dgm:pt>
    <dgm:pt modelId="{C49D815E-BA3A-4E8D-8C33-54AE09E723CA}" type="parTrans" cxnId="{060E5744-B505-4FC0-96B6-B9368FBCFFCC}">
      <dgm:prSet/>
      <dgm:spPr/>
      <dgm:t>
        <a:bodyPr/>
        <a:lstStyle/>
        <a:p>
          <a:endParaRPr lang="ru-RU"/>
        </a:p>
      </dgm:t>
    </dgm:pt>
    <dgm:pt modelId="{9DBA6817-BB30-4582-9EE3-E88D669177BD}" type="sibTrans" cxnId="{060E5744-B505-4FC0-96B6-B9368FBCFFCC}">
      <dgm:prSet/>
      <dgm:spPr/>
      <dgm:t>
        <a:bodyPr/>
        <a:lstStyle/>
        <a:p>
          <a:endParaRPr lang="ru-RU"/>
        </a:p>
      </dgm:t>
    </dgm:pt>
    <dgm:pt modelId="{2FC20A00-1B6B-483B-A259-275CECA69D7D}">
      <dgm:prSet phldrT="[Текст]"/>
      <dgm:spPr/>
      <dgm:t>
        <a:bodyPr/>
        <a:lstStyle/>
        <a:p>
          <a:r>
            <a:rPr lang="ru-RU" dirty="0" smtClean="0"/>
            <a:t>Беседа</a:t>
          </a:r>
          <a:endParaRPr lang="ru-RU" dirty="0"/>
        </a:p>
      </dgm:t>
    </dgm:pt>
    <dgm:pt modelId="{B9073A92-8E82-48C1-8C1E-ADCA2AB0D958}" type="parTrans" cxnId="{FBC1C9D7-E27A-46FC-AB91-7DF596C8095C}">
      <dgm:prSet/>
      <dgm:spPr/>
      <dgm:t>
        <a:bodyPr/>
        <a:lstStyle/>
        <a:p>
          <a:endParaRPr lang="ru-RU"/>
        </a:p>
      </dgm:t>
    </dgm:pt>
    <dgm:pt modelId="{D0766FED-63FC-47FF-AEF7-A5A0A1F510D4}" type="sibTrans" cxnId="{FBC1C9D7-E27A-46FC-AB91-7DF596C8095C}">
      <dgm:prSet/>
      <dgm:spPr/>
      <dgm:t>
        <a:bodyPr/>
        <a:lstStyle/>
        <a:p>
          <a:endParaRPr lang="ru-RU"/>
        </a:p>
      </dgm:t>
    </dgm:pt>
    <dgm:pt modelId="{8ECECAAE-FF30-40F8-A935-6E6D89DCB623}">
      <dgm:prSet phldrT="[Текст]"/>
      <dgm:spPr/>
      <dgm:t>
        <a:bodyPr/>
        <a:lstStyle/>
        <a:p>
          <a:r>
            <a:rPr lang="ru-RU" dirty="0" smtClean="0"/>
            <a:t>Занятия</a:t>
          </a:r>
          <a:endParaRPr lang="ru-RU" dirty="0"/>
        </a:p>
      </dgm:t>
    </dgm:pt>
    <dgm:pt modelId="{A681EC66-5C67-4516-8922-CFE503211456}" type="parTrans" cxnId="{27C7AB6C-9E6A-48C7-9610-F87E2746EF06}">
      <dgm:prSet/>
      <dgm:spPr/>
      <dgm:t>
        <a:bodyPr/>
        <a:lstStyle/>
        <a:p>
          <a:endParaRPr lang="ru-RU"/>
        </a:p>
      </dgm:t>
    </dgm:pt>
    <dgm:pt modelId="{45EDAF9A-89F5-4FA8-9A5A-3A85AD709382}" type="sibTrans" cxnId="{27C7AB6C-9E6A-48C7-9610-F87E2746EF06}">
      <dgm:prSet/>
      <dgm:spPr/>
      <dgm:t>
        <a:bodyPr/>
        <a:lstStyle/>
        <a:p>
          <a:endParaRPr lang="ru-RU"/>
        </a:p>
      </dgm:t>
    </dgm:pt>
    <dgm:pt modelId="{8D4A285F-8E24-4522-AE27-BB7C63B3A8F7}">
      <dgm:prSet phldrT="[Текст]"/>
      <dgm:spPr/>
      <dgm:t>
        <a:bodyPr/>
        <a:lstStyle/>
        <a:p>
          <a:endParaRPr lang="ru-RU" dirty="0"/>
        </a:p>
      </dgm:t>
    </dgm:pt>
    <dgm:pt modelId="{A227B80D-3B73-40FE-AF70-9C19E6F2F192}" type="parTrans" cxnId="{8D4C345A-7E64-4880-ADBA-E115758D96D5}">
      <dgm:prSet/>
      <dgm:spPr/>
      <dgm:t>
        <a:bodyPr/>
        <a:lstStyle/>
        <a:p>
          <a:endParaRPr lang="ru-RU"/>
        </a:p>
      </dgm:t>
    </dgm:pt>
    <dgm:pt modelId="{4EAB78EF-92F4-4089-A675-A0F7351D4ADC}" type="sibTrans" cxnId="{8D4C345A-7E64-4880-ADBA-E115758D96D5}">
      <dgm:prSet/>
      <dgm:spPr/>
      <dgm:t>
        <a:bodyPr/>
        <a:lstStyle/>
        <a:p>
          <a:endParaRPr lang="ru-RU"/>
        </a:p>
      </dgm:t>
    </dgm:pt>
    <dgm:pt modelId="{F47071ED-331A-47EE-B6A8-3718E8F5AF4B}">
      <dgm:prSet phldrT="[Текст]"/>
      <dgm:spPr/>
      <dgm:t>
        <a:bodyPr/>
        <a:lstStyle/>
        <a:p>
          <a:r>
            <a:rPr lang="ru-RU" dirty="0" smtClean="0"/>
            <a:t>Познавательное чтение</a:t>
          </a:r>
          <a:endParaRPr lang="ru-RU" dirty="0"/>
        </a:p>
      </dgm:t>
    </dgm:pt>
    <dgm:pt modelId="{7958AC30-1341-4FBF-BFB9-49802845EA6B}" type="parTrans" cxnId="{93696F05-3EA1-485B-8DB4-8F73F442AF54}">
      <dgm:prSet/>
      <dgm:spPr/>
      <dgm:t>
        <a:bodyPr/>
        <a:lstStyle/>
        <a:p>
          <a:endParaRPr lang="ru-RU"/>
        </a:p>
      </dgm:t>
    </dgm:pt>
    <dgm:pt modelId="{499A7B2D-C1E2-4EAA-B001-D6A876C238B5}" type="sibTrans" cxnId="{93696F05-3EA1-485B-8DB4-8F73F442AF54}">
      <dgm:prSet/>
      <dgm:spPr/>
      <dgm:t>
        <a:bodyPr/>
        <a:lstStyle/>
        <a:p>
          <a:endParaRPr lang="ru-RU"/>
        </a:p>
      </dgm:t>
    </dgm:pt>
    <dgm:pt modelId="{27F6CA2C-85F7-4416-AE67-53C9E886F9B3}">
      <dgm:prSet phldrT="[Текст]"/>
      <dgm:spPr/>
      <dgm:t>
        <a:bodyPr/>
        <a:lstStyle/>
        <a:p>
          <a:r>
            <a:rPr lang="ru-RU" dirty="0" smtClean="0"/>
            <a:t>Продуктивная деятельность</a:t>
          </a:r>
          <a:endParaRPr lang="ru-RU" dirty="0"/>
        </a:p>
      </dgm:t>
    </dgm:pt>
    <dgm:pt modelId="{ED9147FF-8E06-412F-A03C-D3108562F29D}" type="parTrans" cxnId="{312726C5-0FD3-4FA9-869F-8B71627DEE2C}">
      <dgm:prSet/>
      <dgm:spPr/>
      <dgm:t>
        <a:bodyPr/>
        <a:lstStyle/>
        <a:p>
          <a:endParaRPr lang="ru-RU"/>
        </a:p>
      </dgm:t>
    </dgm:pt>
    <dgm:pt modelId="{0D91E8C8-AA52-4249-B34D-42124DBA576B}" type="sibTrans" cxnId="{312726C5-0FD3-4FA9-869F-8B71627DEE2C}">
      <dgm:prSet/>
      <dgm:spPr/>
      <dgm:t>
        <a:bodyPr/>
        <a:lstStyle/>
        <a:p>
          <a:endParaRPr lang="ru-RU"/>
        </a:p>
      </dgm:t>
    </dgm:pt>
    <dgm:pt modelId="{46E46203-8197-4A46-A60C-D25BA238B3C1}">
      <dgm:prSet phldrT="[Текст]"/>
      <dgm:spPr/>
      <dgm:t>
        <a:bodyPr/>
        <a:lstStyle/>
        <a:p>
          <a:endParaRPr lang="ru-RU" dirty="0"/>
        </a:p>
      </dgm:t>
    </dgm:pt>
    <dgm:pt modelId="{31E97AD1-D6C5-403C-BB96-A9609E199DE4}" type="sibTrans" cxnId="{5749A81C-A497-4770-A0CA-2E9D660A0C7E}">
      <dgm:prSet/>
      <dgm:spPr/>
      <dgm:t>
        <a:bodyPr/>
        <a:lstStyle/>
        <a:p>
          <a:endParaRPr lang="ru-RU"/>
        </a:p>
      </dgm:t>
    </dgm:pt>
    <dgm:pt modelId="{D4C16DA2-6E06-4E34-B3F6-AE6C8A2741E6}" type="parTrans" cxnId="{5749A81C-A497-4770-A0CA-2E9D660A0C7E}">
      <dgm:prSet/>
      <dgm:spPr/>
      <dgm:t>
        <a:bodyPr/>
        <a:lstStyle/>
        <a:p>
          <a:endParaRPr lang="ru-RU"/>
        </a:p>
      </dgm:t>
    </dgm:pt>
    <dgm:pt modelId="{11DBF29D-4E66-4F1D-B64C-5190BB41DD19}">
      <dgm:prSet phldrT="[Текст]"/>
      <dgm:spPr/>
      <dgm:t>
        <a:bodyPr/>
        <a:lstStyle/>
        <a:p>
          <a:endParaRPr lang="ru-RU" dirty="0"/>
        </a:p>
      </dgm:t>
    </dgm:pt>
    <dgm:pt modelId="{03A1435D-DE78-43BF-AD11-739016516C3B}" type="parTrans" cxnId="{AE461EFD-B3A7-40B9-B2AA-10EB76DA7ED1}">
      <dgm:prSet/>
      <dgm:spPr/>
      <dgm:t>
        <a:bodyPr/>
        <a:lstStyle/>
        <a:p>
          <a:endParaRPr lang="ru-RU"/>
        </a:p>
      </dgm:t>
    </dgm:pt>
    <dgm:pt modelId="{1DC7B156-3C83-420E-A607-FD30F7379C9B}" type="sibTrans" cxnId="{AE461EFD-B3A7-40B9-B2AA-10EB76DA7ED1}">
      <dgm:prSet/>
      <dgm:spPr/>
      <dgm:t>
        <a:bodyPr/>
        <a:lstStyle/>
        <a:p>
          <a:endParaRPr lang="ru-RU"/>
        </a:p>
      </dgm:t>
    </dgm:pt>
    <dgm:pt modelId="{F14DBEB8-5A2B-4BEA-AC9F-D69AA5F7050A}" type="pres">
      <dgm:prSet presAssocID="{2FE193ED-0394-4483-A623-AA8466CDF7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23E0BC-5860-4A06-B74F-CD3C1A85BBAE}" type="pres">
      <dgm:prSet presAssocID="{46E46203-8197-4A46-A60C-D25BA238B3C1}" presName="linNode" presStyleCnt="0"/>
      <dgm:spPr/>
    </dgm:pt>
    <dgm:pt modelId="{8CB9AFB6-2B60-4CB5-AEC4-C05F809A000C}" type="pres">
      <dgm:prSet presAssocID="{46E46203-8197-4A46-A60C-D25BA238B3C1}" presName="parentText" presStyleLbl="node1" presStyleIdx="0" presStyleCnt="4" custScaleY="184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83301-B2F5-4778-93C6-3D12148A9B0D}" type="pres">
      <dgm:prSet presAssocID="{46E46203-8197-4A46-A60C-D25BA238B3C1}" presName="descendantText" presStyleLbl="alignAccFollowNode1" presStyleIdx="0" presStyleCnt="3" custScaleY="19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B6BE0-9B90-4DF1-9E1D-2BC3E526D3F1}" type="pres">
      <dgm:prSet presAssocID="{31E97AD1-D6C5-403C-BB96-A9609E199DE4}" presName="sp" presStyleCnt="0"/>
      <dgm:spPr/>
    </dgm:pt>
    <dgm:pt modelId="{EE7C825C-67B3-47A7-BEF3-C594FFA645BA}" type="pres">
      <dgm:prSet presAssocID="{88C518AB-5A77-4995-83B8-15960500774E}" presName="linNode" presStyleCnt="0"/>
      <dgm:spPr/>
    </dgm:pt>
    <dgm:pt modelId="{1AEFD564-ACF0-4C68-8FA0-CC8E67467EC6}" type="pres">
      <dgm:prSet presAssocID="{88C518AB-5A77-4995-83B8-15960500774E}" presName="parentText" presStyleLbl="node1" presStyleIdx="1" presStyleCnt="4" custScaleX="104897" custScaleY="18820" custLinFactNeighborX="-897" custLinFactNeighborY="6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117E3-CBF0-4C06-B048-408842AC3C8E}" type="pres">
      <dgm:prSet presAssocID="{88C518AB-5A77-4995-83B8-15960500774E}" presName="descendantText" presStyleLbl="alignAccFollowNode1" presStyleIdx="1" presStyleCnt="3" custScaleY="20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AB4D0-1468-4BA5-8A71-36414F810CC0}" type="pres">
      <dgm:prSet presAssocID="{9DBA6817-BB30-4582-9EE3-E88D669177BD}" presName="sp" presStyleCnt="0"/>
      <dgm:spPr/>
    </dgm:pt>
    <dgm:pt modelId="{2451DE87-7C95-44F5-AB7D-9ABCC6D75E58}" type="pres">
      <dgm:prSet presAssocID="{8D4A285F-8E24-4522-AE27-BB7C63B3A8F7}" presName="linNode" presStyleCnt="0"/>
      <dgm:spPr/>
    </dgm:pt>
    <dgm:pt modelId="{C5D7F8B5-5A83-4B5E-B1FA-5CF6EBEF4A00}" type="pres">
      <dgm:prSet presAssocID="{8D4A285F-8E24-4522-AE27-BB7C63B3A8F7}" presName="parentText" presStyleLbl="node1" presStyleIdx="2" presStyleCnt="4" custScaleY="16933" custLinFactNeighborX="429" custLinFactNeighborY="188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039E4-04E2-40AC-853F-78ED1BD7FB98}" type="pres">
      <dgm:prSet presAssocID="{8D4A285F-8E24-4522-AE27-BB7C63B3A8F7}" presName="descendantText" presStyleLbl="alignAccFollowNode1" presStyleIdx="2" presStyleCnt="3" custScaleY="20824" custLinFactNeighborX="0" custLinFactNeighborY="-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7B3E9-D6F7-41F9-BC46-BD9BB226F446}" type="pres">
      <dgm:prSet presAssocID="{4EAB78EF-92F4-4089-A675-A0F7351D4ADC}" presName="sp" presStyleCnt="0"/>
      <dgm:spPr/>
    </dgm:pt>
    <dgm:pt modelId="{73B07518-4EC8-4D3B-B4EC-D39F62696E63}" type="pres">
      <dgm:prSet presAssocID="{11DBF29D-4E66-4F1D-B64C-5190BB41DD19}" presName="linNode" presStyleCnt="0"/>
      <dgm:spPr/>
    </dgm:pt>
    <dgm:pt modelId="{5A22A26C-2271-4228-AC32-863EDA016A02}" type="pres">
      <dgm:prSet presAssocID="{11DBF29D-4E66-4F1D-B64C-5190BB41DD19}" presName="parentText" presStyleLbl="node1" presStyleIdx="3" presStyleCnt="4" custScaleY="16933" custLinFactNeighborX="-1527" custLinFactNeighborY="-229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7CD145-A8B1-41C8-BF93-D29CF230E03F}" type="presOf" srcId="{2FC20A00-1B6B-483B-A259-275CECA69D7D}" destId="{E9D117E3-CBF0-4C06-B048-408842AC3C8E}" srcOrd="0" destOrd="0" presId="urn:microsoft.com/office/officeart/2005/8/layout/vList5"/>
    <dgm:cxn modelId="{AF970109-2955-4F95-8EC1-AAE4A74525CE}" type="presOf" srcId="{8ECECAAE-FF30-40F8-A935-6E6D89DCB623}" destId="{E9D117E3-CBF0-4C06-B048-408842AC3C8E}" srcOrd="0" destOrd="1" presId="urn:microsoft.com/office/officeart/2005/8/layout/vList5"/>
    <dgm:cxn modelId="{AE461EFD-B3A7-40B9-B2AA-10EB76DA7ED1}" srcId="{2FE193ED-0394-4483-A623-AA8466CDF7E5}" destId="{11DBF29D-4E66-4F1D-B64C-5190BB41DD19}" srcOrd="3" destOrd="0" parTransId="{03A1435D-DE78-43BF-AD11-739016516C3B}" sibTransId="{1DC7B156-3C83-420E-A607-FD30F7379C9B}"/>
    <dgm:cxn modelId="{C2F30024-DA0E-4D4E-BDDB-EFD675E15733}" srcId="{46E46203-8197-4A46-A60C-D25BA238B3C1}" destId="{20CD2DDC-80A5-45DD-B55A-8407450B1F33}" srcOrd="1" destOrd="0" parTransId="{A7EFE64A-5F92-44A0-BF3A-26CF8AD82FB5}" sibTransId="{2C9235FF-81AF-42B6-9D20-EF0EBC5477DF}"/>
    <dgm:cxn modelId="{8D4C345A-7E64-4880-ADBA-E115758D96D5}" srcId="{2FE193ED-0394-4483-A623-AA8466CDF7E5}" destId="{8D4A285F-8E24-4522-AE27-BB7C63B3A8F7}" srcOrd="2" destOrd="0" parTransId="{A227B80D-3B73-40FE-AF70-9C19E6F2F192}" sibTransId="{4EAB78EF-92F4-4089-A675-A0F7351D4ADC}"/>
    <dgm:cxn modelId="{312726C5-0FD3-4FA9-869F-8B71627DEE2C}" srcId="{8D4A285F-8E24-4522-AE27-BB7C63B3A8F7}" destId="{27F6CA2C-85F7-4416-AE67-53C9E886F9B3}" srcOrd="1" destOrd="0" parTransId="{ED9147FF-8E06-412F-A03C-D3108562F29D}" sibTransId="{0D91E8C8-AA52-4249-B34D-42124DBA576B}"/>
    <dgm:cxn modelId="{060E5744-B505-4FC0-96B6-B9368FBCFFCC}" srcId="{2FE193ED-0394-4483-A623-AA8466CDF7E5}" destId="{88C518AB-5A77-4995-83B8-15960500774E}" srcOrd="1" destOrd="0" parTransId="{C49D815E-BA3A-4E8D-8C33-54AE09E723CA}" sibTransId="{9DBA6817-BB30-4582-9EE3-E88D669177BD}"/>
    <dgm:cxn modelId="{E296A9D5-1802-4653-A0C7-541F4B385AAB}" type="presOf" srcId="{FA364FFF-DB5E-4263-9BF2-B6777C6D0637}" destId="{C2383301-B2F5-4778-93C6-3D12148A9B0D}" srcOrd="0" destOrd="0" presId="urn:microsoft.com/office/officeart/2005/8/layout/vList5"/>
    <dgm:cxn modelId="{3858B59E-3D4B-40CC-A006-2DD7F030A25E}" type="presOf" srcId="{27F6CA2C-85F7-4416-AE67-53C9E886F9B3}" destId="{37B039E4-04E2-40AC-853F-78ED1BD7FB98}" srcOrd="0" destOrd="1" presId="urn:microsoft.com/office/officeart/2005/8/layout/vList5"/>
    <dgm:cxn modelId="{41C11490-616C-43EF-BC7C-67FA807E29DA}" type="presOf" srcId="{46E46203-8197-4A46-A60C-D25BA238B3C1}" destId="{8CB9AFB6-2B60-4CB5-AEC4-C05F809A000C}" srcOrd="0" destOrd="0" presId="urn:microsoft.com/office/officeart/2005/8/layout/vList5"/>
    <dgm:cxn modelId="{99CB585B-E639-4931-9502-C0027107585B}" type="presOf" srcId="{F47071ED-331A-47EE-B6A8-3718E8F5AF4B}" destId="{37B039E4-04E2-40AC-853F-78ED1BD7FB98}" srcOrd="0" destOrd="0" presId="urn:microsoft.com/office/officeart/2005/8/layout/vList5"/>
    <dgm:cxn modelId="{014D05FC-8896-4769-AA7B-D008CABD74E5}" type="presOf" srcId="{20CD2DDC-80A5-45DD-B55A-8407450B1F33}" destId="{C2383301-B2F5-4778-93C6-3D12148A9B0D}" srcOrd="0" destOrd="1" presId="urn:microsoft.com/office/officeart/2005/8/layout/vList5"/>
    <dgm:cxn modelId="{F75A5FB9-8365-4318-96D4-853233A58132}" type="presOf" srcId="{8D4A285F-8E24-4522-AE27-BB7C63B3A8F7}" destId="{C5D7F8B5-5A83-4B5E-B1FA-5CF6EBEF4A00}" srcOrd="0" destOrd="0" presId="urn:microsoft.com/office/officeart/2005/8/layout/vList5"/>
    <dgm:cxn modelId="{93696F05-3EA1-485B-8DB4-8F73F442AF54}" srcId="{8D4A285F-8E24-4522-AE27-BB7C63B3A8F7}" destId="{F47071ED-331A-47EE-B6A8-3718E8F5AF4B}" srcOrd="0" destOrd="0" parTransId="{7958AC30-1341-4FBF-BFB9-49802845EA6B}" sibTransId="{499A7B2D-C1E2-4EAA-B001-D6A876C238B5}"/>
    <dgm:cxn modelId="{5749A81C-A497-4770-A0CA-2E9D660A0C7E}" srcId="{2FE193ED-0394-4483-A623-AA8466CDF7E5}" destId="{46E46203-8197-4A46-A60C-D25BA238B3C1}" srcOrd="0" destOrd="0" parTransId="{D4C16DA2-6E06-4E34-B3F6-AE6C8A2741E6}" sibTransId="{31E97AD1-D6C5-403C-BB96-A9609E199DE4}"/>
    <dgm:cxn modelId="{3512B2E8-4198-4733-A0F5-725464230E5C}" type="presOf" srcId="{88C518AB-5A77-4995-83B8-15960500774E}" destId="{1AEFD564-ACF0-4C68-8FA0-CC8E67467EC6}" srcOrd="0" destOrd="0" presId="urn:microsoft.com/office/officeart/2005/8/layout/vList5"/>
    <dgm:cxn modelId="{9D006B37-A6F8-465E-8DA8-3ABE80B4FE73}" type="presOf" srcId="{2FE193ED-0394-4483-A623-AA8466CDF7E5}" destId="{F14DBEB8-5A2B-4BEA-AC9F-D69AA5F7050A}" srcOrd="0" destOrd="0" presId="urn:microsoft.com/office/officeart/2005/8/layout/vList5"/>
    <dgm:cxn modelId="{9C6A56B6-F2A1-43A2-A22A-5A1390900353}" srcId="{46E46203-8197-4A46-A60C-D25BA238B3C1}" destId="{FA364FFF-DB5E-4263-9BF2-B6777C6D0637}" srcOrd="0" destOrd="0" parTransId="{4DE91A74-0875-41B7-8234-362509B66B9C}" sibTransId="{D3B40B9E-EBED-4B14-8C8F-D4E839BAC614}"/>
    <dgm:cxn modelId="{4B36841E-32B4-4CDB-A421-394675F85FCC}" type="presOf" srcId="{11DBF29D-4E66-4F1D-B64C-5190BB41DD19}" destId="{5A22A26C-2271-4228-AC32-863EDA016A02}" srcOrd="0" destOrd="0" presId="urn:microsoft.com/office/officeart/2005/8/layout/vList5"/>
    <dgm:cxn modelId="{27C7AB6C-9E6A-48C7-9610-F87E2746EF06}" srcId="{88C518AB-5A77-4995-83B8-15960500774E}" destId="{8ECECAAE-FF30-40F8-A935-6E6D89DCB623}" srcOrd="1" destOrd="0" parTransId="{A681EC66-5C67-4516-8922-CFE503211456}" sibTransId="{45EDAF9A-89F5-4FA8-9A5A-3A85AD709382}"/>
    <dgm:cxn modelId="{FBC1C9D7-E27A-46FC-AB91-7DF596C8095C}" srcId="{88C518AB-5A77-4995-83B8-15960500774E}" destId="{2FC20A00-1B6B-483B-A259-275CECA69D7D}" srcOrd="0" destOrd="0" parTransId="{B9073A92-8E82-48C1-8C1E-ADCA2AB0D958}" sibTransId="{D0766FED-63FC-47FF-AEF7-A5A0A1F510D4}"/>
    <dgm:cxn modelId="{F27B2B53-A02D-44AB-AF87-58F9E4EDE389}" type="presParOf" srcId="{F14DBEB8-5A2B-4BEA-AC9F-D69AA5F7050A}" destId="{AE23E0BC-5860-4A06-B74F-CD3C1A85BBAE}" srcOrd="0" destOrd="0" presId="urn:microsoft.com/office/officeart/2005/8/layout/vList5"/>
    <dgm:cxn modelId="{57030EE8-42DD-42FF-906F-C92F63AF93D0}" type="presParOf" srcId="{AE23E0BC-5860-4A06-B74F-CD3C1A85BBAE}" destId="{8CB9AFB6-2B60-4CB5-AEC4-C05F809A000C}" srcOrd="0" destOrd="0" presId="urn:microsoft.com/office/officeart/2005/8/layout/vList5"/>
    <dgm:cxn modelId="{253A82AA-A89D-4A25-B419-CEBBD20BEF08}" type="presParOf" srcId="{AE23E0BC-5860-4A06-B74F-CD3C1A85BBAE}" destId="{C2383301-B2F5-4778-93C6-3D12148A9B0D}" srcOrd="1" destOrd="0" presId="urn:microsoft.com/office/officeart/2005/8/layout/vList5"/>
    <dgm:cxn modelId="{681102C2-A050-4253-A147-395A160FC545}" type="presParOf" srcId="{F14DBEB8-5A2B-4BEA-AC9F-D69AA5F7050A}" destId="{0E8B6BE0-9B90-4DF1-9E1D-2BC3E526D3F1}" srcOrd="1" destOrd="0" presId="urn:microsoft.com/office/officeart/2005/8/layout/vList5"/>
    <dgm:cxn modelId="{83F5B27E-1D6F-4DD9-8B4A-9049BDB6484F}" type="presParOf" srcId="{F14DBEB8-5A2B-4BEA-AC9F-D69AA5F7050A}" destId="{EE7C825C-67B3-47A7-BEF3-C594FFA645BA}" srcOrd="2" destOrd="0" presId="urn:microsoft.com/office/officeart/2005/8/layout/vList5"/>
    <dgm:cxn modelId="{0287D8E1-1117-49E0-BCDF-90D82811100D}" type="presParOf" srcId="{EE7C825C-67B3-47A7-BEF3-C594FFA645BA}" destId="{1AEFD564-ACF0-4C68-8FA0-CC8E67467EC6}" srcOrd="0" destOrd="0" presId="urn:microsoft.com/office/officeart/2005/8/layout/vList5"/>
    <dgm:cxn modelId="{67383160-E963-4AE8-B39C-5CEF58A6FC77}" type="presParOf" srcId="{EE7C825C-67B3-47A7-BEF3-C594FFA645BA}" destId="{E9D117E3-CBF0-4C06-B048-408842AC3C8E}" srcOrd="1" destOrd="0" presId="urn:microsoft.com/office/officeart/2005/8/layout/vList5"/>
    <dgm:cxn modelId="{C47FD880-99E1-438B-9438-5AE1871BC8EE}" type="presParOf" srcId="{F14DBEB8-5A2B-4BEA-AC9F-D69AA5F7050A}" destId="{8DDAB4D0-1468-4BA5-8A71-36414F810CC0}" srcOrd="3" destOrd="0" presId="urn:microsoft.com/office/officeart/2005/8/layout/vList5"/>
    <dgm:cxn modelId="{9BC15AAF-8797-45BD-A2A6-700CF1A47870}" type="presParOf" srcId="{F14DBEB8-5A2B-4BEA-AC9F-D69AA5F7050A}" destId="{2451DE87-7C95-44F5-AB7D-9ABCC6D75E58}" srcOrd="4" destOrd="0" presId="urn:microsoft.com/office/officeart/2005/8/layout/vList5"/>
    <dgm:cxn modelId="{391C7261-B76E-475D-AF5D-CDAA66388844}" type="presParOf" srcId="{2451DE87-7C95-44F5-AB7D-9ABCC6D75E58}" destId="{C5D7F8B5-5A83-4B5E-B1FA-5CF6EBEF4A00}" srcOrd="0" destOrd="0" presId="urn:microsoft.com/office/officeart/2005/8/layout/vList5"/>
    <dgm:cxn modelId="{FD3FD7D0-5FFB-498C-8B82-F27EFC3E4CB5}" type="presParOf" srcId="{2451DE87-7C95-44F5-AB7D-9ABCC6D75E58}" destId="{37B039E4-04E2-40AC-853F-78ED1BD7FB98}" srcOrd="1" destOrd="0" presId="urn:microsoft.com/office/officeart/2005/8/layout/vList5"/>
    <dgm:cxn modelId="{4F474976-8CE8-4BE4-A7E5-7A0E624B6747}" type="presParOf" srcId="{F14DBEB8-5A2B-4BEA-AC9F-D69AA5F7050A}" destId="{F7B7B3E9-D6F7-41F9-BC46-BD9BB226F446}" srcOrd="5" destOrd="0" presId="urn:microsoft.com/office/officeart/2005/8/layout/vList5"/>
    <dgm:cxn modelId="{E6AA4B54-C8D6-42DE-879E-548998200B74}" type="presParOf" srcId="{F14DBEB8-5A2B-4BEA-AC9F-D69AA5F7050A}" destId="{73B07518-4EC8-4D3B-B4EC-D39F62696E63}" srcOrd="6" destOrd="0" presId="urn:microsoft.com/office/officeart/2005/8/layout/vList5"/>
    <dgm:cxn modelId="{B256AA7F-4EAB-47F5-8488-F3E9A9184D2E}" type="presParOf" srcId="{73B07518-4EC8-4D3B-B4EC-D39F62696E63}" destId="{5A22A26C-2271-4228-AC32-863EDA016A02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E193ED-0394-4483-A623-AA8466CDF7E5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364FFF-DB5E-4263-9BF2-B6777C6D0637}">
      <dgm:prSet phldrT="[Текст]"/>
      <dgm:spPr/>
      <dgm:t>
        <a:bodyPr/>
        <a:lstStyle/>
        <a:p>
          <a:r>
            <a:rPr lang="ru-RU" dirty="0" smtClean="0"/>
            <a:t>Игра</a:t>
          </a:r>
          <a:endParaRPr lang="ru-RU" dirty="0"/>
        </a:p>
      </dgm:t>
    </dgm:pt>
    <dgm:pt modelId="{4DE91A74-0875-41B7-8234-362509B66B9C}" type="parTrans" cxnId="{9C6A56B6-F2A1-43A2-A22A-5A1390900353}">
      <dgm:prSet/>
      <dgm:spPr/>
      <dgm:t>
        <a:bodyPr/>
        <a:lstStyle/>
        <a:p>
          <a:endParaRPr lang="ru-RU"/>
        </a:p>
      </dgm:t>
    </dgm:pt>
    <dgm:pt modelId="{D3B40B9E-EBED-4B14-8C8F-D4E839BAC614}" type="sibTrans" cxnId="{9C6A56B6-F2A1-43A2-A22A-5A1390900353}">
      <dgm:prSet/>
      <dgm:spPr/>
      <dgm:t>
        <a:bodyPr/>
        <a:lstStyle/>
        <a:p>
          <a:endParaRPr lang="ru-RU"/>
        </a:p>
      </dgm:t>
    </dgm:pt>
    <dgm:pt modelId="{20CD2DDC-80A5-45DD-B55A-8407450B1F33}">
      <dgm:prSet phldrT="[Текст]"/>
      <dgm:spPr/>
      <dgm:t>
        <a:bodyPr/>
        <a:lstStyle/>
        <a:p>
          <a:r>
            <a:rPr lang="ru-RU" dirty="0" smtClean="0"/>
            <a:t>Экспериментально – исследовательская деятельность</a:t>
          </a:r>
          <a:endParaRPr lang="ru-RU" dirty="0"/>
        </a:p>
      </dgm:t>
    </dgm:pt>
    <dgm:pt modelId="{A7EFE64A-5F92-44A0-BF3A-26CF8AD82FB5}" type="parTrans" cxnId="{C2F30024-DA0E-4D4E-BDDB-EFD675E15733}">
      <dgm:prSet/>
      <dgm:spPr/>
      <dgm:t>
        <a:bodyPr/>
        <a:lstStyle/>
        <a:p>
          <a:endParaRPr lang="ru-RU"/>
        </a:p>
      </dgm:t>
    </dgm:pt>
    <dgm:pt modelId="{2C9235FF-81AF-42B6-9D20-EF0EBC5477DF}" type="sibTrans" cxnId="{C2F30024-DA0E-4D4E-BDDB-EFD675E15733}">
      <dgm:prSet/>
      <dgm:spPr/>
      <dgm:t>
        <a:bodyPr/>
        <a:lstStyle/>
        <a:p>
          <a:endParaRPr lang="ru-RU"/>
        </a:p>
      </dgm:t>
    </dgm:pt>
    <dgm:pt modelId="{88C518AB-5A77-4995-83B8-15960500774E}">
      <dgm:prSet phldrT="[Текст]"/>
      <dgm:spPr/>
      <dgm:t>
        <a:bodyPr/>
        <a:lstStyle/>
        <a:p>
          <a:endParaRPr lang="ru-RU" dirty="0"/>
        </a:p>
      </dgm:t>
    </dgm:pt>
    <dgm:pt modelId="{C49D815E-BA3A-4E8D-8C33-54AE09E723CA}" type="parTrans" cxnId="{060E5744-B505-4FC0-96B6-B9368FBCFFCC}">
      <dgm:prSet/>
      <dgm:spPr/>
      <dgm:t>
        <a:bodyPr/>
        <a:lstStyle/>
        <a:p>
          <a:endParaRPr lang="ru-RU"/>
        </a:p>
      </dgm:t>
    </dgm:pt>
    <dgm:pt modelId="{9DBA6817-BB30-4582-9EE3-E88D669177BD}" type="sibTrans" cxnId="{060E5744-B505-4FC0-96B6-B9368FBCFFCC}">
      <dgm:prSet/>
      <dgm:spPr/>
      <dgm:t>
        <a:bodyPr/>
        <a:lstStyle/>
        <a:p>
          <a:endParaRPr lang="ru-RU"/>
        </a:p>
      </dgm:t>
    </dgm:pt>
    <dgm:pt modelId="{2FC20A00-1B6B-483B-A259-275CECA69D7D}">
      <dgm:prSet phldrT="[Текст]"/>
      <dgm:spPr/>
      <dgm:t>
        <a:bodyPr/>
        <a:lstStyle/>
        <a:p>
          <a:r>
            <a:rPr lang="ru-RU" dirty="0" smtClean="0"/>
            <a:t>Беседа</a:t>
          </a:r>
          <a:endParaRPr lang="ru-RU" dirty="0"/>
        </a:p>
      </dgm:t>
    </dgm:pt>
    <dgm:pt modelId="{B9073A92-8E82-48C1-8C1E-ADCA2AB0D958}" type="parTrans" cxnId="{FBC1C9D7-E27A-46FC-AB91-7DF596C8095C}">
      <dgm:prSet/>
      <dgm:spPr/>
      <dgm:t>
        <a:bodyPr/>
        <a:lstStyle/>
        <a:p>
          <a:endParaRPr lang="ru-RU"/>
        </a:p>
      </dgm:t>
    </dgm:pt>
    <dgm:pt modelId="{D0766FED-63FC-47FF-AEF7-A5A0A1F510D4}" type="sibTrans" cxnId="{FBC1C9D7-E27A-46FC-AB91-7DF596C8095C}">
      <dgm:prSet/>
      <dgm:spPr/>
      <dgm:t>
        <a:bodyPr/>
        <a:lstStyle/>
        <a:p>
          <a:endParaRPr lang="ru-RU"/>
        </a:p>
      </dgm:t>
    </dgm:pt>
    <dgm:pt modelId="{8ECECAAE-FF30-40F8-A935-6E6D89DCB623}">
      <dgm:prSet phldrT="[Текст]"/>
      <dgm:spPr/>
      <dgm:t>
        <a:bodyPr/>
        <a:lstStyle/>
        <a:p>
          <a:r>
            <a:rPr lang="ru-RU" dirty="0" smtClean="0"/>
            <a:t>Занятия</a:t>
          </a:r>
          <a:endParaRPr lang="ru-RU" dirty="0"/>
        </a:p>
      </dgm:t>
    </dgm:pt>
    <dgm:pt modelId="{A681EC66-5C67-4516-8922-CFE503211456}" type="parTrans" cxnId="{27C7AB6C-9E6A-48C7-9610-F87E2746EF06}">
      <dgm:prSet/>
      <dgm:spPr/>
      <dgm:t>
        <a:bodyPr/>
        <a:lstStyle/>
        <a:p>
          <a:endParaRPr lang="ru-RU"/>
        </a:p>
      </dgm:t>
    </dgm:pt>
    <dgm:pt modelId="{45EDAF9A-89F5-4FA8-9A5A-3A85AD709382}" type="sibTrans" cxnId="{27C7AB6C-9E6A-48C7-9610-F87E2746EF06}">
      <dgm:prSet/>
      <dgm:spPr/>
      <dgm:t>
        <a:bodyPr/>
        <a:lstStyle/>
        <a:p>
          <a:endParaRPr lang="ru-RU"/>
        </a:p>
      </dgm:t>
    </dgm:pt>
    <dgm:pt modelId="{8D4A285F-8E24-4522-AE27-BB7C63B3A8F7}">
      <dgm:prSet phldrT="[Текст]"/>
      <dgm:spPr/>
      <dgm:t>
        <a:bodyPr/>
        <a:lstStyle/>
        <a:p>
          <a:endParaRPr lang="ru-RU" dirty="0"/>
        </a:p>
      </dgm:t>
    </dgm:pt>
    <dgm:pt modelId="{A227B80D-3B73-40FE-AF70-9C19E6F2F192}" type="parTrans" cxnId="{8D4C345A-7E64-4880-ADBA-E115758D96D5}">
      <dgm:prSet/>
      <dgm:spPr/>
      <dgm:t>
        <a:bodyPr/>
        <a:lstStyle/>
        <a:p>
          <a:endParaRPr lang="ru-RU"/>
        </a:p>
      </dgm:t>
    </dgm:pt>
    <dgm:pt modelId="{4EAB78EF-92F4-4089-A675-A0F7351D4ADC}" type="sibTrans" cxnId="{8D4C345A-7E64-4880-ADBA-E115758D96D5}">
      <dgm:prSet/>
      <dgm:spPr/>
      <dgm:t>
        <a:bodyPr/>
        <a:lstStyle/>
        <a:p>
          <a:endParaRPr lang="ru-RU"/>
        </a:p>
      </dgm:t>
    </dgm:pt>
    <dgm:pt modelId="{F47071ED-331A-47EE-B6A8-3718E8F5AF4B}">
      <dgm:prSet phldrT="[Текст]"/>
      <dgm:spPr/>
      <dgm:t>
        <a:bodyPr/>
        <a:lstStyle/>
        <a:p>
          <a:r>
            <a:rPr lang="ru-RU" dirty="0" smtClean="0"/>
            <a:t>Наблюдения и экскурсии</a:t>
          </a:r>
          <a:endParaRPr lang="ru-RU" dirty="0"/>
        </a:p>
      </dgm:t>
    </dgm:pt>
    <dgm:pt modelId="{7958AC30-1341-4FBF-BFB9-49802845EA6B}" type="parTrans" cxnId="{93696F05-3EA1-485B-8DB4-8F73F442AF54}">
      <dgm:prSet/>
      <dgm:spPr/>
      <dgm:t>
        <a:bodyPr/>
        <a:lstStyle/>
        <a:p>
          <a:endParaRPr lang="ru-RU"/>
        </a:p>
      </dgm:t>
    </dgm:pt>
    <dgm:pt modelId="{499A7B2D-C1E2-4EAA-B001-D6A876C238B5}" type="sibTrans" cxnId="{93696F05-3EA1-485B-8DB4-8F73F442AF54}">
      <dgm:prSet/>
      <dgm:spPr/>
      <dgm:t>
        <a:bodyPr/>
        <a:lstStyle/>
        <a:p>
          <a:endParaRPr lang="ru-RU"/>
        </a:p>
      </dgm:t>
    </dgm:pt>
    <dgm:pt modelId="{27F6CA2C-85F7-4416-AE67-53C9E886F9B3}">
      <dgm:prSet phldrT="[Текст]"/>
      <dgm:spPr/>
      <dgm:t>
        <a:bodyPr/>
        <a:lstStyle/>
        <a:p>
          <a:r>
            <a:rPr lang="ru-RU" dirty="0" smtClean="0"/>
            <a:t>Познавательные праздники и развлечения</a:t>
          </a:r>
          <a:endParaRPr lang="ru-RU" dirty="0"/>
        </a:p>
      </dgm:t>
    </dgm:pt>
    <dgm:pt modelId="{ED9147FF-8E06-412F-A03C-D3108562F29D}" type="parTrans" cxnId="{312726C5-0FD3-4FA9-869F-8B71627DEE2C}">
      <dgm:prSet/>
      <dgm:spPr/>
      <dgm:t>
        <a:bodyPr/>
        <a:lstStyle/>
        <a:p>
          <a:endParaRPr lang="ru-RU"/>
        </a:p>
      </dgm:t>
    </dgm:pt>
    <dgm:pt modelId="{0D91E8C8-AA52-4249-B34D-42124DBA576B}" type="sibTrans" cxnId="{312726C5-0FD3-4FA9-869F-8B71627DEE2C}">
      <dgm:prSet/>
      <dgm:spPr/>
      <dgm:t>
        <a:bodyPr/>
        <a:lstStyle/>
        <a:p>
          <a:endParaRPr lang="ru-RU"/>
        </a:p>
      </dgm:t>
    </dgm:pt>
    <dgm:pt modelId="{46E46203-8197-4A46-A60C-D25BA238B3C1}">
      <dgm:prSet phldrT="[Текст]"/>
      <dgm:spPr/>
      <dgm:t>
        <a:bodyPr/>
        <a:lstStyle/>
        <a:p>
          <a:endParaRPr lang="ru-RU" dirty="0"/>
        </a:p>
      </dgm:t>
    </dgm:pt>
    <dgm:pt modelId="{31E97AD1-D6C5-403C-BB96-A9609E199DE4}" type="sibTrans" cxnId="{5749A81C-A497-4770-A0CA-2E9D660A0C7E}">
      <dgm:prSet/>
      <dgm:spPr/>
      <dgm:t>
        <a:bodyPr/>
        <a:lstStyle/>
        <a:p>
          <a:endParaRPr lang="ru-RU"/>
        </a:p>
      </dgm:t>
    </dgm:pt>
    <dgm:pt modelId="{D4C16DA2-6E06-4E34-B3F6-AE6C8A2741E6}" type="parTrans" cxnId="{5749A81C-A497-4770-A0CA-2E9D660A0C7E}">
      <dgm:prSet/>
      <dgm:spPr/>
      <dgm:t>
        <a:bodyPr/>
        <a:lstStyle/>
        <a:p>
          <a:endParaRPr lang="ru-RU"/>
        </a:p>
      </dgm:t>
    </dgm:pt>
    <dgm:pt modelId="{11DBF29D-4E66-4F1D-B64C-5190BB41DD19}">
      <dgm:prSet phldrT="[Текст]"/>
      <dgm:spPr/>
      <dgm:t>
        <a:bodyPr/>
        <a:lstStyle/>
        <a:p>
          <a:endParaRPr lang="ru-RU" dirty="0"/>
        </a:p>
      </dgm:t>
    </dgm:pt>
    <dgm:pt modelId="{03A1435D-DE78-43BF-AD11-739016516C3B}" type="parTrans" cxnId="{AE461EFD-B3A7-40B9-B2AA-10EB76DA7ED1}">
      <dgm:prSet/>
      <dgm:spPr/>
      <dgm:t>
        <a:bodyPr/>
        <a:lstStyle/>
        <a:p>
          <a:endParaRPr lang="ru-RU"/>
        </a:p>
      </dgm:t>
    </dgm:pt>
    <dgm:pt modelId="{1DC7B156-3C83-420E-A607-FD30F7379C9B}" type="sibTrans" cxnId="{AE461EFD-B3A7-40B9-B2AA-10EB76DA7ED1}">
      <dgm:prSet/>
      <dgm:spPr/>
      <dgm:t>
        <a:bodyPr/>
        <a:lstStyle/>
        <a:p>
          <a:endParaRPr lang="ru-RU"/>
        </a:p>
      </dgm:t>
    </dgm:pt>
    <dgm:pt modelId="{F14DBEB8-5A2B-4BEA-AC9F-D69AA5F7050A}" type="pres">
      <dgm:prSet presAssocID="{2FE193ED-0394-4483-A623-AA8466CDF7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23E0BC-5860-4A06-B74F-CD3C1A85BBAE}" type="pres">
      <dgm:prSet presAssocID="{46E46203-8197-4A46-A60C-D25BA238B3C1}" presName="linNode" presStyleCnt="0"/>
      <dgm:spPr/>
    </dgm:pt>
    <dgm:pt modelId="{8CB9AFB6-2B60-4CB5-AEC4-C05F809A000C}" type="pres">
      <dgm:prSet presAssocID="{46E46203-8197-4A46-A60C-D25BA238B3C1}" presName="parentText" presStyleLbl="node1" presStyleIdx="0" presStyleCnt="4" custScaleY="184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83301-B2F5-4778-93C6-3D12148A9B0D}" type="pres">
      <dgm:prSet presAssocID="{46E46203-8197-4A46-A60C-D25BA238B3C1}" presName="descendantText" presStyleLbl="alignAccFollowNode1" presStyleIdx="0" presStyleCnt="3" custScaleY="19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B6BE0-9B90-4DF1-9E1D-2BC3E526D3F1}" type="pres">
      <dgm:prSet presAssocID="{31E97AD1-D6C5-403C-BB96-A9609E199DE4}" presName="sp" presStyleCnt="0"/>
      <dgm:spPr/>
    </dgm:pt>
    <dgm:pt modelId="{EE7C825C-67B3-47A7-BEF3-C594FFA645BA}" type="pres">
      <dgm:prSet presAssocID="{88C518AB-5A77-4995-83B8-15960500774E}" presName="linNode" presStyleCnt="0"/>
      <dgm:spPr/>
    </dgm:pt>
    <dgm:pt modelId="{1AEFD564-ACF0-4C68-8FA0-CC8E67467EC6}" type="pres">
      <dgm:prSet presAssocID="{88C518AB-5A77-4995-83B8-15960500774E}" presName="parentText" presStyleLbl="node1" presStyleIdx="1" presStyleCnt="4" custScaleX="104897" custScaleY="18820" custLinFactNeighborX="-897" custLinFactNeighborY="6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117E3-CBF0-4C06-B048-408842AC3C8E}" type="pres">
      <dgm:prSet presAssocID="{88C518AB-5A77-4995-83B8-15960500774E}" presName="descendantText" presStyleLbl="alignAccFollowNode1" presStyleIdx="1" presStyleCnt="3" custScaleY="20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AB4D0-1468-4BA5-8A71-36414F810CC0}" type="pres">
      <dgm:prSet presAssocID="{9DBA6817-BB30-4582-9EE3-E88D669177BD}" presName="sp" presStyleCnt="0"/>
      <dgm:spPr/>
    </dgm:pt>
    <dgm:pt modelId="{2451DE87-7C95-44F5-AB7D-9ABCC6D75E58}" type="pres">
      <dgm:prSet presAssocID="{8D4A285F-8E24-4522-AE27-BB7C63B3A8F7}" presName="linNode" presStyleCnt="0"/>
      <dgm:spPr/>
    </dgm:pt>
    <dgm:pt modelId="{C5D7F8B5-5A83-4B5E-B1FA-5CF6EBEF4A00}" type="pres">
      <dgm:prSet presAssocID="{8D4A285F-8E24-4522-AE27-BB7C63B3A8F7}" presName="parentText" presStyleLbl="node1" presStyleIdx="2" presStyleCnt="4" custScaleY="16933" custLinFactNeighborX="429" custLinFactNeighborY="188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039E4-04E2-40AC-853F-78ED1BD7FB98}" type="pres">
      <dgm:prSet presAssocID="{8D4A285F-8E24-4522-AE27-BB7C63B3A8F7}" presName="descendantText" presStyleLbl="alignAccFollowNode1" presStyleIdx="2" presStyleCnt="3" custScaleY="20824" custLinFactNeighborX="1191" custLinFactNeighborY="22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7B3E9-D6F7-41F9-BC46-BD9BB226F446}" type="pres">
      <dgm:prSet presAssocID="{4EAB78EF-92F4-4089-A675-A0F7351D4ADC}" presName="sp" presStyleCnt="0"/>
      <dgm:spPr/>
    </dgm:pt>
    <dgm:pt modelId="{73B07518-4EC8-4D3B-B4EC-D39F62696E63}" type="pres">
      <dgm:prSet presAssocID="{11DBF29D-4E66-4F1D-B64C-5190BB41DD19}" presName="linNode" presStyleCnt="0"/>
      <dgm:spPr/>
    </dgm:pt>
    <dgm:pt modelId="{5A22A26C-2271-4228-AC32-863EDA016A02}" type="pres">
      <dgm:prSet presAssocID="{11DBF29D-4E66-4F1D-B64C-5190BB41DD19}" presName="parentText" presStyleLbl="node1" presStyleIdx="3" presStyleCnt="4" custScaleY="16933" custLinFactNeighborX="-1527" custLinFactNeighborY="-229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A87F32-0F89-41A1-91A7-C67EDD35135B}" type="presOf" srcId="{46E46203-8197-4A46-A60C-D25BA238B3C1}" destId="{8CB9AFB6-2B60-4CB5-AEC4-C05F809A000C}" srcOrd="0" destOrd="0" presId="urn:microsoft.com/office/officeart/2005/8/layout/vList5"/>
    <dgm:cxn modelId="{84B0FC9B-14BD-4F8F-945A-8D8CB00F16DC}" type="presOf" srcId="{11DBF29D-4E66-4F1D-B64C-5190BB41DD19}" destId="{5A22A26C-2271-4228-AC32-863EDA016A02}" srcOrd="0" destOrd="0" presId="urn:microsoft.com/office/officeart/2005/8/layout/vList5"/>
    <dgm:cxn modelId="{AE461EFD-B3A7-40B9-B2AA-10EB76DA7ED1}" srcId="{2FE193ED-0394-4483-A623-AA8466CDF7E5}" destId="{11DBF29D-4E66-4F1D-B64C-5190BB41DD19}" srcOrd="3" destOrd="0" parTransId="{03A1435D-DE78-43BF-AD11-739016516C3B}" sibTransId="{1DC7B156-3C83-420E-A607-FD30F7379C9B}"/>
    <dgm:cxn modelId="{0B3BBCD2-F84E-4F72-96B0-F078BE226F63}" type="presOf" srcId="{2FE193ED-0394-4483-A623-AA8466CDF7E5}" destId="{F14DBEB8-5A2B-4BEA-AC9F-D69AA5F7050A}" srcOrd="0" destOrd="0" presId="urn:microsoft.com/office/officeart/2005/8/layout/vList5"/>
    <dgm:cxn modelId="{C2F30024-DA0E-4D4E-BDDB-EFD675E15733}" srcId="{46E46203-8197-4A46-A60C-D25BA238B3C1}" destId="{20CD2DDC-80A5-45DD-B55A-8407450B1F33}" srcOrd="1" destOrd="0" parTransId="{A7EFE64A-5F92-44A0-BF3A-26CF8AD82FB5}" sibTransId="{2C9235FF-81AF-42B6-9D20-EF0EBC5477DF}"/>
    <dgm:cxn modelId="{8D4C345A-7E64-4880-ADBA-E115758D96D5}" srcId="{2FE193ED-0394-4483-A623-AA8466CDF7E5}" destId="{8D4A285F-8E24-4522-AE27-BB7C63B3A8F7}" srcOrd="2" destOrd="0" parTransId="{A227B80D-3B73-40FE-AF70-9C19E6F2F192}" sibTransId="{4EAB78EF-92F4-4089-A675-A0F7351D4ADC}"/>
    <dgm:cxn modelId="{A6EEE463-B382-4FDF-838B-4BD4660FF412}" type="presOf" srcId="{27F6CA2C-85F7-4416-AE67-53C9E886F9B3}" destId="{37B039E4-04E2-40AC-853F-78ED1BD7FB98}" srcOrd="0" destOrd="1" presId="urn:microsoft.com/office/officeart/2005/8/layout/vList5"/>
    <dgm:cxn modelId="{312726C5-0FD3-4FA9-869F-8B71627DEE2C}" srcId="{8D4A285F-8E24-4522-AE27-BB7C63B3A8F7}" destId="{27F6CA2C-85F7-4416-AE67-53C9E886F9B3}" srcOrd="1" destOrd="0" parTransId="{ED9147FF-8E06-412F-A03C-D3108562F29D}" sibTransId="{0D91E8C8-AA52-4249-B34D-42124DBA576B}"/>
    <dgm:cxn modelId="{060E5744-B505-4FC0-96B6-B9368FBCFFCC}" srcId="{2FE193ED-0394-4483-A623-AA8466CDF7E5}" destId="{88C518AB-5A77-4995-83B8-15960500774E}" srcOrd="1" destOrd="0" parTransId="{C49D815E-BA3A-4E8D-8C33-54AE09E723CA}" sibTransId="{9DBA6817-BB30-4582-9EE3-E88D669177BD}"/>
    <dgm:cxn modelId="{62625B29-ADFF-4E2F-93C6-CFA93D5D7C03}" type="presOf" srcId="{2FC20A00-1B6B-483B-A259-275CECA69D7D}" destId="{E9D117E3-CBF0-4C06-B048-408842AC3C8E}" srcOrd="0" destOrd="0" presId="urn:microsoft.com/office/officeart/2005/8/layout/vList5"/>
    <dgm:cxn modelId="{7E67B886-58E0-45B4-B106-DC6A615F1D57}" type="presOf" srcId="{F47071ED-331A-47EE-B6A8-3718E8F5AF4B}" destId="{37B039E4-04E2-40AC-853F-78ED1BD7FB98}" srcOrd="0" destOrd="0" presId="urn:microsoft.com/office/officeart/2005/8/layout/vList5"/>
    <dgm:cxn modelId="{93696F05-3EA1-485B-8DB4-8F73F442AF54}" srcId="{8D4A285F-8E24-4522-AE27-BB7C63B3A8F7}" destId="{F47071ED-331A-47EE-B6A8-3718E8F5AF4B}" srcOrd="0" destOrd="0" parTransId="{7958AC30-1341-4FBF-BFB9-49802845EA6B}" sibTransId="{499A7B2D-C1E2-4EAA-B001-D6A876C238B5}"/>
    <dgm:cxn modelId="{5749A81C-A497-4770-A0CA-2E9D660A0C7E}" srcId="{2FE193ED-0394-4483-A623-AA8466CDF7E5}" destId="{46E46203-8197-4A46-A60C-D25BA238B3C1}" srcOrd="0" destOrd="0" parTransId="{D4C16DA2-6E06-4E34-B3F6-AE6C8A2741E6}" sibTransId="{31E97AD1-D6C5-403C-BB96-A9609E199DE4}"/>
    <dgm:cxn modelId="{26038507-8A6D-4F31-8471-06B8329BC7F1}" type="presOf" srcId="{FA364FFF-DB5E-4263-9BF2-B6777C6D0637}" destId="{C2383301-B2F5-4778-93C6-3D12148A9B0D}" srcOrd="0" destOrd="0" presId="urn:microsoft.com/office/officeart/2005/8/layout/vList5"/>
    <dgm:cxn modelId="{7C0A963B-ADD8-4C1B-ACE8-3876383516BF}" type="presOf" srcId="{8ECECAAE-FF30-40F8-A935-6E6D89DCB623}" destId="{E9D117E3-CBF0-4C06-B048-408842AC3C8E}" srcOrd="0" destOrd="1" presId="urn:microsoft.com/office/officeart/2005/8/layout/vList5"/>
    <dgm:cxn modelId="{9C6A56B6-F2A1-43A2-A22A-5A1390900353}" srcId="{46E46203-8197-4A46-A60C-D25BA238B3C1}" destId="{FA364FFF-DB5E-4263-9BF2-B6777C6D0637}" srcOrd="0" destOrd="0" parTransId="{4DE91A74-0875-41B7-8234-362509B66B9C}" sibTransId="{D3B40B9E-EBED-4B14-8C8F-D4E839BAC614}"/>
    <dgm:cxn modelId="{04C0BB0F-F6D5-43BB-80BE-E519A79F717C}" type="presOf" srcId="{8D4A285F-8E24-4522-AE27-BB7C63B3A8F7}" destId="{C5D7F8B5-5A83-4B5E-B1FA-5CF6EBEF4A00}" srcOrd="0" destOrd="0" presId="urn:microsoft.com/office/officeart/2005/8/layout/vList5"/>
    <dgm:cxn modelId="{6EE4FD2F-6E5D-4D81-ADCD-63A097C3CCA4}" type="presOf" srcId="{20CD2DDC-80A5-45DD-B55A-8407450B1F33}" destId="{C2383301-B2F5-4778-93C6-3D12148A9B0D}" srcOrd="0" destOrd="1" presId="urn:microsoft.com/office/officeart/2005/8/layout/vList5"/>
    <dgm:cxn modelId="{27C7AB6C-9E6A-48C7-9610-F87E2746EF06}" srcId="{88C518AB-5A77-4995-83B8-15960500774E}" destId="{8ECECAAE-FF30-40F8-A935-6E6D89DCB623}" srcOrd="1" destOrd="0" parTransId="{A681EC66-5C67-4516-8922-CFE503211456}" sibTransId="{45EDAF9A-89F5-4FA8-9A5A-3A85AD709382}"/>
    <dgm:cxn modelId="{FBC1C9D7-E27A-46FC-AB91-7DF596C8095C}" srcId="{88C518AB-5A77-4995-83B8-15960500774E}" destId="{2FC20A00-1B6B-483B-A259-275CECA69D7D}" srcOrd="0" destOrd="0" parTransId="{B9073A92-8E82-48C1-8C1E-ADCA2AB0D958}" sibTransId="{D0766FED-63FC-47FF-AEF7-A5A0A1F510D4}"/>
    <dgm:cxn modelId="{2235C58B-350B-43C7-A6D4-9EBBFF98D7C9}" type="presOf" srcId="{88C518AB-5A77-4995-83B8-15960500774E}" destId="{1AEFD564-ACF0-4C68-8FA0-CC8E67467EC6}" srcOrd="0" destOrd="0" presId="urn:microsoft.com/office/officeart/2005/8/layout/vList5"/>
    <dgm:cxn modelId="{12B81DD1-C178-444F-963B-3463103EB221}" type="presParOf" srcId="{F14DBEB8-5A2B-4BEA-AC9F-D69AA5F7050A}" destId="{AE23E0BC-5860-4A06-B74F-CD3C1A85BBAE}" srcOrd="0" destOrd="0" presId="urn:microsoft.com/office/officeart/2005/8/layout/vList5"/>
    <dgm:cxn modelId="{BE107AF5-C2B7-47A5-8716-EBE85363C456}" type="presParOf" srcId="{AE23E0BC-5860-4A06-B74F-CD3C1A85BBAE}" destId="{8CB9AFB6-2B60-4CB5-AEC4-C05F809A000C}" srcOrd="0" destOrd="0" presId="urn:microsoft.com/office/officeart/2005/8/layout/vList5"/>
    <dgm:cxn modelId="{6476C177-4D16-468F-A0D1-67D830CA77D5}" type="presParOf" srcId="{AE23E0BC-5860-4A06-B74F-CD3C1A85BBAE}" destId="{C2383301-B2F5-4778-93C6-3D12148A9B0D}" srcOrd="1" destOrd="0" presId="urn:microsoft.com/office/officeart/2005/8/layout/vList5"/>
    <dgm:cxn modelId="{4B49D2EE-BE04-4653-AC5F-438343112449}" type="presParOf" srcId="{F14DBEB8-5A2B-4BEA-AC9F-D69AA5F7050A}" destId="{0E8B6BE0-9B90-4DF1-9E1D-2BC3E526D3F1}" srcOrd="1" destOrd="0" presId="urn:microsoft.com/office/officeart/2005/8/layout/vList5"/>
    <dgm:cxn modelId="{AD53F80F-1FE1-4FE4-A857-74A34765D761}" type="presParOf" srcId="{F14DBEB8-5A2B-4BEA-AC9F-D69AA5F7050A}" destId="{EE7C825C-67B3-47A7-BEF3-C594FFA645BA}" srcOrd="2" destOrd="0" presId="urn:microsoft.com/office/officeart/2005/8/layout/vList5"/>
    <dgm:cxn modelId="{EE209912-9C4E-4D07-A1A1-2A96F12E1CB7}" type="presParOf" srcId="{EE7C825C-67B3-47A7-BEF3-C594FFA645BA}" destId="{1AEFD564-ACF0-4C68-8FA0-CC8E67467EC6}" srcOrd="0" destOrd="0" presId="urn:microsoft.com/office/officeart/2005/8/layout/vList5"/>
    <dgm:cxn modelId="{0B96EBF7-BF11-40C6-9BEE-4BCC41E1EDE0}" type="presParOf" srcId="{EE7C825C-67B3-47A7-BEF3-C594FFA645BA}" destId="{E9D117E3-CBF0-4C06-B048-408842AC3C8E}" srcOrd="1" destOrd="0" presId="urn:microsoft.com/office/officeart/2005/8/layout/vList5"/>
    <dgm:cxn modelId="{D845F70C-DFFE-4374-94BD-E3A512C16A16}" type="presParOf" srcId="{F14DBEB8-5A2B-4BEA-AC9F-D69AA5F7050A}" destId="{8DDAB4D0-1468-4BA5-8A71-36414F810CC0}" srcOrd="3" destOrd="0" presId="urn:microsoft.com/office/officeart/2005/8/layout/vList5"/>
    <dgm:cxn modelId="{06465B48-4BF8-4E4E-A38A-6FF26874E6C1}" type="presParOf" srcId="{F14DBEB8-5A2B-4BEA-AC9F-D69AA5F7050A}" destId="{2451DE87-7C95-44F5-AB7D-9ABCC6D75E58}" srcOrd="4" destOrd="0" presId="urn:microsoft.com/office/officeart/2005/8/layout/vList5"/>
    <dgm:cxn modelId="{46513B17-587F-4FC1-9DD7-49FD95CCDFD2}" type="presParOf" srcId="{2451DE87-7C95-44F5-AB7D-9ABCC6D75E58}" destId="{C5D7F8B5-5A83-4B5E-B1FA-5CF6EBEF4A00}" srcOrd="0" destOrd="0" presId="urn:microsoft.com/office/officeart/2005/8/layout/vList5"/>
    <dgm:cxn modelId="{F81BC47B-6DDE-4C8A-B799-3765D4C55A20}" type="presParOf" srcId="{2451DE87-7C95-44F5-AB7D-9ABCC6D75E58}" destId="{37B039E4-04E2-40AC-853F-78ED1BD7FB98}" srcOrd="1" destOrd="0" presId="urn:microsoft.com/office/officeart/2005/8/layout/vList5"/>
    <dgm:cxn modelId="{2940F197-1D01-4351-BB46-3B0D7CA4BB62}" type="presParOf" srcId="{F14DBEB8-5A2B-4BEA-AC9F-D69AA5F7050A}" destId="{F7B7B3E9-D6F7-41F9-BC46-BD9BB226F446}" srcOrd="5" destOrd="0" presId="urn:microsoft.com/office/officeart/2005/8/layout/vList5"/>
    <dgm:cxn modelId="{1A5C9819-CF9F-4A56-B344-FD444429DC33}" type="presParOf" srcId="{F14DBEB8-5A2B-4BEA-AC9F-D69AA5F7050A}" destId="{73B07518-4EC8-4D3B-B4EC-D39F62696E63}" srcOrd="6" destOrd="0" presId="urn:microsoft.com/office/officeart/2005/8/layout/vList5"/>
    <dgm:cxn modelId="{10832FE1-5865-4163-ADC2-A7C91D658D7B}" type="presParOf" srcId="{73B07518-4EC8-4D3B-B4EC-D39F62696E63}" destId="{5A22A26C-2271-4228-AC32-863EDA016A02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8D00D3-32EC-4ADD-90CF-BEA228784AA2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BA869C1-1CF3-4BAD-BBA5-FE2B6F2B78BC}">
      <dgm:prSet custT="1"/>
      <dgm:spPr/>
      <dgm:t>
        <a:bodyPr/>
        <a:lstStyle/>
        <a:p>
          <a:r>
            <a:rPr lang="ru-RU" sz="1400" dirty="0">
              <a:solidFill>
                <a:srgbClr val="FF0000"/>
              </a:solidFill>
              <a:latin typeface="Century" pitchFamily="18" charset="0"/>
            </a:rPr>
            <a:t>1-й аналитический:</a:t>
          </a:r>
          <a:r>
            <a:rPr lang="ru-RU" sz="1400" dirty="0">
              <a:latin typeface="Century" pitchFamily="18" charset="0"/>
            </a:rPr>
            <a:t> анализ ситуации</a:t>
          </a:r>
          <a:r>
            <a:rPr lang="ru-RU" sz="1400" dirty="0" smtClean="0">
              <a:latin typeface="Century" pitchFamily="18" charset="0"/>
            </a:rPr>
            <a:t>, постановка </a:t>
          </a:r>
          <a:r>
            <a:rPr lang="ru-RU" sz="1400" dirty="0">
              <a:latin typeface="Century" pitchFamily="18" charset="0"/>
            </a:rPr>
            <a:t>цели и задач, определение методов исследования, подготовительная работа с педагогами, </a:t>
          </a:r>
          <a:r>
            <a:rPr lang="ru-RU" sz="1400" dirty="0" smtClean="0">
              <a:latin typeface="Century" pitchFamily="18" charset="0"/>
            </a:rPr>
            <a:t>детьми и родителями. </a:t>
          </a:r>
          <a:endParaRPr lang="ru-RU" sz="1400" dirty="0">
            <a:latin typeface="Century" pitchFamily="18" charset="0"/>
          </a:endParaRPr>
        </a:p>
      </dgm:t>
    </dgm:pt>
    <dgm:pt modelId="{D8A8E819-9B2C-414A-A30A-CAC0E2335B57}" type="parTrans" cxnId="{71E0AFC8-F438-4A20-A5F2-1979EC951937}">
      <dgm:prSet/>
      <dgm:spPr/>
      <dgm:t>
        <a:bodyPr/>
        <a:lstStyle/>
        <a:p>
          <a:endParaRPr lang="ru-RU" sz="1400"/>
        </a:p>
      </dgm:t>
    </dgm:pt>
    <dgm:pt modelId="{20E2772D-B223-4EA4-9A6E-5EA92604D34F}" type="sibTrans" cxnId="{71E0AFC8-F438-4A20-A5F2-1979EC951937}">
      <dgm:prSet/>
      <dgm:spPr/>
      <dgm:t>
        <a:bodyPr/>
        <a:lstStyle/>
        <a:p>
          <a:endParaRPr lang="ru-RU" sz="1400"/>
        </a:p>
      </dgm:t>
    </dgm:pt>
    <dgm:pt modelId="{5BF6648A-5E21-417C-9D0C-67BA30ACC898}">
      <dgm:prSet custT="1"/>
      <dgm:spPr/>
      <dgm:t>
        <a:bodyPr/>
        <a:lstStyle/>
        <a:p>
          <a:r>
            <a:rPr lang="ru-RU" sz="1600" dirty="0">
              <a:solidFill>
                <a:srgbClr val="FF0000"/>
              </a:solidFill>
              <a:latin typeface="Century" pitchFamily="18" charset="0"/>
            </a:rPr>
            <a:t>2-й </a:t>
          </a:r>
          <a:r>
            <a:rPr lang="ru-RU" sz="1600" dirty="0" smtClean="0">
              <a:solidFill>
                <a:srgbClr val="FF0000"/>
              </a:solidFill>
              <a:latin typeface="Century" pitchFamily="18" charset="0"/>
            </a:rPr>
            <a:t>организационный: </a:t>
          </a:r>
          <a:r>
            <a:rPr lang="ru-RU" sz="1400" dirty="0" smtClean="0">
              <a:solidFill>
                <a:sysClr val="windowText" lastClr="000000"/>
              </a:solidFill>
              <a:latin typeface="Century" pitchFamily="18" charset="0"/>
            </a:rPr>
            <a:t>разработка </a:t>
          </a:r>
          <a:r>
            <a:rPr lang="ru-RU" sz="1400" dirty="0">
              <a:solidFill>
                <a:sysClr val="windowText" lastClr="000000"/>
              </a:solidFill>
              <a:latin typeface="Century" pitchFamily="18" charset="0"/>
            </a:rPr>
            <a:t>планов работы с детьми и родителями.</a:t>
          </a:r>
          <a:r>
            <a:rPr lang="ru-RU" sz="1400" dirty="0">
              <a:latin typeface="Century" pitchFamily="18" charset="0"/>
            </a:rPr>
            <a:t> </a:t>
          </a:r>
        </a:p>
      </dgm:t>
    </dgm:pt>
    <dgm:pt modelId="{8F90F60E-0AD9-43A8-A482-2AA59A8FA5B6}" type="parTrans" cxnId="{97D23AC2-45AB-4EF4-9798-9A22E41FD99D}">
      <dgm:prSet/>
      <dgm:spPr/>
      <dgm:t>
        <a:bodyPr/>
        <a:lstStyle/>
        <a:p>
          <a:endParaRPr lang="ru-RU"/>
        </a:p>
      </dgm:t>
    </dgm:pt>
    <dgm:pt modelId="{99C6F8F0-49F3-4542-A6FC-4C368AFE40DF}" type="sibTrans" cxnId="{97D23AC2-45AB-4EF4-9798-9A22E41FD99D}">
      <dgm:prSet/>
      <dgm:spPr/>
      <dgm:t>
        <a:bodyPr/>
        <a:lstStyle/>
        <a:p>
          <a:endParaRPr lang="ru-RU"/>
        </a:p>
      </dgm:t>
    </dgm:pt>
    <dgm:pt modelId="{08584A79-A6BD-4059-A3A9-8C693555831F}">
      <dgm:prSet custT="1"/>
      <dgm:spPr/>
      <dgm:t>
        <a:bodyPr/>
        <a:lstStyle/>
        <a:p>
          <a:r>
            <a:rPr lang="ru-RU" sz="1600" dirty="0">
              <a:solidFill>
                <a:srgbClr val="FF0000"/>
              </a:solidFill>
              <a:latin typeface="Century" pitchFamily="18" charset="0"/>
            </a:rPr>
            <a:t>3-й практическая деятельность: </a:t>
          </a:r>
          <a:r>
            <a:rPr lang="ru-RU" sz="1400" dirty="0">
              <a:solidFill>
                <a:sysClr val="windowText" lastClr="000000"/>
              </a:solidFill>
              <a:latin typeface="Century" pitchFamily="18" charset="0"/>
            </a:rPr>
            <a:t>формирование </a:t>
          </a:r>
          <a:r>
            <a:rPr lang="ru-RU" sz="1400" dirty="0" smtClean="0">
              <a:solidFill>
                <a:sysClr val="windowText" lastClr="000000"/>
              </a:solidFill>
              <a:latin typeface="Century" pitchFamily="18" charset="0"/>
            </a:rPr>
            <a:t> у детей элементарных знаний  о безопасном поведении</a:t>
          </a:r>
          <a:r>
            <a:rPr lang="ru-RU" sz="1400" dirty="0" smtClean="0">
              <a:latin typeface="Century" pitchFamily="18" charset="0"/>
            </a:rPr>
            <a:t>.</a:t>
          </a:r>
          <a:endParaRPr lang="ru-RU" sz="1400" dirty="0">
            <a:latin typeface="Century" pitchFamily="18" charset="0"/>
          </a:endParaRPr>
        </a:p>
      </dgm:t>
    </dgm:pt>
    <dgm:pt modelId="{3AC8A89F-D212-41A7-90C0-D04C0473DE51}" type="parTrans" cxnId="{0EADAA78-7A4D-48F6-9129-7E01758B0D37}">
      <dgm:prSet/>
      <dgm:spPr/>
      <dgm:t>
        <a:bodyPr/>
        <a:lstStyle/>
        <a:p>
          <a:endParaRPr lang="ru-RU"/>
        </a:p>
      </dgm:t>
    </dgm:pt>
    <dgm:pt modelId="{1F849671-3BDF-42F0-B0FD-A88100ABA4D1}" type="sibTrans" cxnId="{0EADAA78-7A4D-48F6-9129-7E01758B0D37}">
      <dgm:prSet/>
      <dgm:spPr/>
      <dgm:t>
        <a:bodyPr/>
        <a:lstStyle/>
        <a:p>
          <a:endParaRPr lang="ru-RU"/>
        </a:p>
      </dgm:t>
    </dgm:pt>
    <dgm:pt modelId="{1C699B83-A693-453C-95AA-AABD03370669}">
      <dgm:prSet custT="1"/>
      <dgm:spPr/>
      <dgm:t>
        <a:bodyPr/>
        <a:lstStyle/>
        <a:p>
          <a:r>
            <a:rPr lang="ru-RU" sz="1400">
              <a:solidFill>
                <a:srgbClr val="FF0000"/>
              </a:solidFill>
              <a:latin typeface="Century" pitchFamily="18" charset="0"/>
            </a:rPr>
            <a:t>4-й итоговый, диагностический: </a:t>
          </a:r>
          <a:r>
            <a:rPr lang="ru-RU" sz="1400">
              <a:solidFill>
                <a:sysClr val="windowText" lastClr="000000"/>
              </a:solidFill>
              <a:latin typeface="Century" pitchFamily="18" charset="0"/>
            </a:rPr>
            <a:t>анализ результатов работы, выводы, разработка тактики дальнейшей работы </a:t>
          </a:r>
        </a:p>
      </dgm:t>
    </dgm:pt>
    <dgm:pt modelId="{F0605198-6344-4DB9-8ABE-F702CEAF24CF}" type="parTrans" cxnId="{93212796-EF40-44F0-BC3D-384955F9690B}">
      <dgm:prSet/>
      <dgm:spPr/>
      <dgm:t>
        <a:bodyPr/>
        <a:lstStyle/>
        <a:p>
          <a:endParaRPr lang="ru-RU"/>
        </a:p>
      </dgm:t>
    </dgm:pt>
    <dgm:pt modelId="{4277001F-B579-44D0-937B-FF69B9ED99A4}" type="sibTrans" cxnId="{93212796-EF40-44F0-BC3D-384955F9690B}">
      <dgm:prSet/>
      <dgm:spPr/>
      <dgm:t>
        <a:bodyPr/>
        <a:lstStyle/>
        <a:p>
          <a:endParaRPr lang="ru-RU"/>
        </a:p>
      </dgm:t>
    </dgm:pt>
    <dgm:pt modelId="{469BEF80-DF6E-430D-BF83-940A592CEB5E}" type="pres">
      <dgm:prSet presAssocID="{A68D00D3-32EC-4ADD-90CF-BEA228784AA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36591CC-907A-44D6-B119-5A95C80630C6}" type="pres">
      <dgm:prSet presAssocID="{A68D00D3-32EC-4ADD-90CF-BEA228784AA2}" presName="pyramid" presStyleLbl="node1" presStyleIdx="0" presStyleCnt="1" custScaleX="129791"/>
      <dgm:spPr/>
      <dgm:t>
        <a:bodyPr/>
        <a:lstStyle/>
        <a:p>
          <a:endParaRPr lang="ru-RU"/>
        </a:p>
      </dgm:t>
    </dgm:pt>
    <dgm:pt modelId="{5041D078-5C1E-4BD7-A172-D90D84D08614}" type="pres">
      <dgm:prSet presAssocID="{A68D00D3-32EC-4ADD-90CF-BEA228784AA2}" presName="theList" presStyleCnt="0"/>
      <dgm:spPr/>
    </dgm:pt>
    <dgm:pt modelId="{797BC809-93D0-4E0A-BB4B-6793B9FD73AD}" type="pres">
      <dgm:prSet presAssocID="{8BA869C1-1CF3-4BAD-BBA5-FE2B6F2B78BC}" presName="aNode" presStyleLbl="fgAcc1" presStyleIdx="0" presStyleCnt="4" custScaleX="271978" custScaleY="475620" custLinFactY="-153098" custLinFactNeighborX="6376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0DDB7-39A5-4041-9559-BAD31151978E}" type="pres">
      <dgm:prSet presAssocID="{8BA869C1-1CF3-4BAD-BBA5-FE2B6F2B78BC}" presName="aSpace" presStyleCnt="0"/>
      <dgm:spPr/>
    </dgm:pt>
    <dgm:pt modelId="{73476CC9-9826-419E-A337-99FE00902575}" type="pres">
      <dgm:prSet presAssocID="{5BF6648A-5E21-417C-9D0C-67BA30ACC898}" presName="aNode" presStyleLbl="fgAcc1" presStyleIdx="1" presStyleCnt="4" custScaleX="256868" custScaleY="492603" custLinFactY="-69537" custLinFactNeighborX="9020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90B5C-BD1F-42D7-A61A-BC37498C8989}" type="pres">
      <dgm:prSet presAssocID="{5BF6648A-5E21-417C-9D0C-67BA30ACC898}" presName="aSpace" presStyleCnt="0"/>
      <dgm:spPr/>
    </dgm:pt>
    <dgm:pt modelId="{538AC966-A394-4ED6-8D58-A78A9E95625F}" type="pres">
      <dgm:prSet presAssocID="{08584A79-A6BD-4059-A3A9-8C693555831F}" presName="aNode" presStyleLbl="fgAcc1" presStyleIdx="2" presStyleCnt="4" custAng="0" custScaleX="248625" custScaleY="285400" custLinFactNeighborX="97070" custLinFactNeighborY="-97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0652F-D15F-4B63-B49D-80CF45D12081}" type="pres">
      <dgm:prSet presAssocID="{08584A79-A6BD-4059-A3A9-8C693555831F}" presName="aSpace" presStyleCnt="0"/>
      <dgm:spPr/>
    </dgm:pt>
    <dgm:pt modelId="{AD6B3C10-28EB-4B8E-9899-D6B9E5D2FB49}" type="pres">
      <dgm:prSet presAssocID="{1C699B83-A693-453C-95AA-AABD03370669}" presName="aNode" presStyleLbl="fgAcc1" presStyleIdx="3" presStyleCnt="4" custAng="0" custScaleX="228480" custScaleY="361822" custLinFactX="4396" custLinFactY="78958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9BA55-0387-4047-B2FD-3482C5DE1706}" type="pres">
      <dgm:prSet presAssocID="{1C699B83-A693-453C-95AA-AABD03370669}" presName="aSpace" presStyleCnt="0"/>
      <dgm:spPr/>
    </dgm:pt>
  </dgm:ptLst>
  <dgm:cxnLst>
    <dgm:cxn modelId="{93212796-EF40-44F0-BC3D-384955F9690B}" srcId="{A68D00D3-32EC-4ADD-90CF-BEA228784AA2}" destId="{1C699B83-A693-453C-95AA-AABD03370669}" srcOrd="3" destOrd="0" parTransId="{F0605198-6344-4DB9-8ABE-F702CEAF24CF}" sibTransId="{4277001F-B579-44D0-937B-FF69B9ED99A4}"/>
    <dgm:cxn modelId="{59D05041-C288-43D0-AA98-9755CD0AA82E}" type="presOf" srcId="{1C699B83-A693-453C-95AA-AABD03370669}" destId="{AD6B3C10-28EB-4B8E-9899-D6B9E5D2FB49}" srcOrd="0" destOrd="0" presId="urn:microsoft.com/office/officeart/2005/8/layout/pyramid2"/>
    <dgm:cxn modelId="{678DC92D-1EAB-488C-8B0A-B37440E8D8C9}" type="presOf" srcId="{8BA869C1-1CF3-4BAD-BBA5-FE2B6F2B78BC}" destId="{797BC809-93D0-4E0A-BB4B-6793B9FD73AD}" srcOrd="0" destOrd="0" presId="urn:microsoft.com/office/officeart/2005/8/layout/pyramid2"/>
    <dgm:cxn modelId="{2B696C10-9BF4-4243-8D73-DB2BF59AE27F}" type="presOf" srcId="{08584A79-A6BD-4059-A3A9-8C693555831F}" destId="{538AC966-A394-4ED6-8D58-A78A9E95625F}" srcOrd="0" destOrd="0" presId="urn:microsoft.com/office/officeart/2005/8/layout/pyramid2"/>
    <dgm:cxn modelId="{97D23AC2-45AB-4EF4-9798-9A22E41FD99D}" srcId="{A68D00D3-32EC-4ADD-90CF-BEA228784AA2}" destId="{5BF6648A-5E21-417C-9D0C-67BA30ACC898}" srcOrd="1" destOrd="0" parTransId="{8F90F60E-0AD9-43A8-A482-2AA59A8FA5B6}" sibTransId="{99C6F8F0-49F3-4542-A6FC-4C368AFE40DF}"/>
    <dgm:cxn modelId="{8F0C5C89-4343-4C17-82A6-C4DBA8C0D123}" type="presOf" srcId="{A68D00D3-32EC-4ADD-90CF-BEA228784AA2}" destId="{469BEF80-DF6E-430D-BF83-940A592CEB5E}" srcOrd="0" destOrd="0" presId="urn:microsoft.com/office/officeart/2005/8/layout/pyramid2"/>
    <dgm:cxn modelId="{0EADAA78-7A4D-48F6-9129-7E01758B0D37}" srcId="{A68D00D3-32EC-4ADD-90CF-BEA228784AA2}" destId="{08584A79-A6BD-4059-A3A9-8C693555831F}" srcOrd="2" destOrd="0" parTransId="{3AC8A89F-D212-41A7-90C0-D04C0473DE51}" sibTransId="{1F849671-3BDF-42F0-B0FD-A88100ABA4D1}"/>
    <dgm:cxn modelId="{79541ABE-C797-45AE-BB63-548A2CCA3A6A}" type="presOf" srcId="{5BF6648A-5E21-417C-9D0C-67BA30ACC898}" destId="{73476CC9-9826-419E-A337-99FE00902575}" srcOrd="0" destOrd="0" presId="urn:microsoft.com/office/officeart/2005/8/layout/pyramid2"/>
    <dgm:cxn modelId="{71E0AFC8-F438-4A20-A5F2-1979EC951937}" srcId="{A68D00D3-32EC-4ADD-90CF-BEA228784AA2}" destId="{8BA869C1-1CF3-4BAD-BBA5-FE2B6F2B78BC}" srcOrd="0" destOrd="0" parTransId="{D8A8E819-9B2C-414A-A30A-CAC0E2335B57}" sibTransId="{20E2772D-B223-4EA4-9A6E-5EA92604D34F}"/>
    <dgm:cxn modelId="{7832948C-A8A7-4FAB-9C8C-C2F28AF68EAB}" type="presParOf" srcId="{469BEF80-DF6E-430D-BF83-940A592CEB5E}" destId="{036591CC-907A-44D6-B119-5A95C80630C6}" srcOrd="0" destOrd="0" presId="urn:microsoft.com/office/officeart/2005/8/layout/pyramid2"/>
    <dgm:cxn modelId="{47D95BBE-EFF4-41AB-A40F-CC6908D78FA3}" type="presParOf" srcId="{469BEF80-DF6E-430D-BF83-940A592CEB5E}" destId="{5041D078-5C1E-4BD7-A172-D90D84D08614}" srcOrd="1" destOrd="0" presId="urn:microsoft.com/office/officeart/2005/8/layout/pyramid2"/>
    <dgm:cxn modelId="{360DE2F9-3911-48AB-AAA4-2BF5D6A8F02A}" type="presParOf" srcId="{5041D078-5C1E-4BD7-A172-D90D84D08614}" destId="{797BC809-93D0-4E0A-BB4B-6793B9FD73AD}" srcOrd="0" destOrd="0" presId="urn:microsoft.com/office/officeart/2005/8/layout/pyramid2"/>
    <dgm:cxn modelId="{5C2DD658-0BD9-4A5F-8B61-9BF5841C6136}" type="presParOf" srcId="{5041D078-5C1E-4BD7-A172-D90D84D08614}" destId="{C6F0DDB7-39A5-4041-9559-BAD31151978E}" srcOrd="1" destOrd="0" presId="urn:microsoft.com/office/officeart/2005/8/layout/pyramid2"/>
    <dgm:cxn modelId="{CD1C77F0-1912-4AF6-A935-D6B0FC5F31A0}" type="presParOf" srcId="{5041D078-5C1E-4BD7-A172-D90D84D08614}" destId="{73476CC9-9826-419E-A337-99FE00902575}" srcOrd="2" destOrd="0" presId="urn:microsoft.com/office/officeart/2005/8/layout/pyramid2"/>
    <dgm:cxn modelId="{9CB919E8-4503-44E3-BF01-0B2462EC7EB8}" type="presParOf" srcId="{5041D078-5C1E-4BD7-A172-D90D84D08614}" destId="{57090B5C-BD1F-42D7-A61A-BC37498C8989}" srcOrd="3" destOrd="0" presId="urn:microsoft.com/office/officeart/2005/8/layout/pyramid2"/>
    <dgm:cxn modelId="{50A5062C-FFC5-4F60-B227-BE142AFD948F}" type="presParOf" srcId="{5041D078-5C1E-4BD7-A172-D90D84D08614}" destId="{538AC966-A394-4ED6-8D58-A78A9E95625F}" srcOrd="4" destOrd="0" presId="urn:microsoft.com/office/officeart/2005/8/layout/pyramid2"/>
    <dgm:cxn modelId="{96C77015-A286-444C-A4FE-3DD4167F4E37}" type="presParOf" srcId="{5041D078-5C1E-4BD7-A172-D90D84D08614}" destId="{8180652F-D15F-4B63-B49D-80CF45D12081}" srcOrd="5" destOrd="0" presId="urn:microsoft.com/office/officeart/2005/8/layout/pyramid2"/>
    <dgm:cxn modelId="{1720A307-FD55-4F83-B4FF-98C747461353}" type="presParOf" srcId="{5041D078-5C1E-4BD7-A172-D90D84D08614}" destId="{AD6B3C10-28EB-4B8E-9899-D6B9E5D2FB49}" srcOrd="6" destOrd="0" presId="urn:microsoft.com/office/officeart/2005/8/layout/pyramid2"/>
    <dgm:cxn modelId="{220E1506-0D3C-405F-A788-CF3330E480B8}" type="presParOf" srcId="{5041D078-5C1E-4BD7-A172-D90D84D08614}" destId="{7629BA55-0387-4047-B2FD-3482C5DE1706}" srcOrd="7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05B574-0A7A-444C-8444-FB160A92982E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DD53BBC0-88B9-45DD-8CA7-E5E9D97FA289}">
      <dgm:prSet phldrT="[Текст]"/>
      <dgm:spPr/>
      <dgm:t>
        <a:bodyPr/>
        <a:lstStyle/>
        <a:p>
          <a:r>
            <a:rPr lang="ru-RU" dirty="0" smtClean="0"/>
            <a:t>Формирование у детей адекватных, осознанных действий в различных ситуациях. </a:t>
          </a:r>
          <a:endParaRPr lang="ru-RU" dirty="0"/>
        </a:p>
      </dgm:t>
    </dgm:pt>
    <dgm:pt modelId="{6D8F179D-0F64-4BA0-96DA-1743B17EAC88}" type="parTrans" cxnId="{F42623AE-C6F3-4BB4-A7F0-36D5066CFA7D}">
      <dgm:prSet/>
      <dgm:spPr/>
      <dgm:t>
        <a:bodyPr/>
        <a:lstStyle/>
        <a:p>
          <a:endParaRPr lang="ru-RU"/>
        </a:p>
      </dgm:t>
    </dgm:pt>
    <dgm:pt modelId="{E3FF92EF-35CD-419B-BCA0-EEA01B35EF1B}" type="sibTrans" cxnId="{F42623AE-C6F3-4BB4-A7F0-36D5066CFA7D}">
      <dgm:prSet/>
      <dgm:spPr/>
      <dgm:t>
        <a:bodyPr/>
        <a:lstStyle/>
        <a:p>
          <a:endParaRPr lang="ru-RU"/>
        </a:p>
      </dgm:t>
    </dgm:pt>
    <dgm:pt modelId="{B9C5C904-EA49-4BCB-AB9C-72287A5DAB42}">
      <dgm:prSet phldrT="[Текст]"/>
      <dgm:spPr/>
      <dgm:t>
        <a:bodyPr/>
        <a:lstStyle/>
        <a:p>
          <a:r>
            <a:rPr lang="ru-RU" dirty="0" smtClean="0"/>
            <a:t>Изменение отношения родителей к данной проблеме. </a:t>
          </a:r>
          <a:endParaRPr lang="ru-RU" dirty="0"/>
        </a:p>
      </dgm:t>
    </dgm:pt>
    <dgm:pt modelId="{90A39767-4DB3-42EA-88CD-DB6EC4F96B4B}" type="parTrans" cxnId="{7E9414F7-0CE2-4EB0-9CE5-8E22CA997748}">
      <dgm:prSet/>
      <dgm:spPr/>
      <dgm:t>
        <a:bodyPr/>
        <a:lstStyle/>
        <a:p>
          <a:endParaRPr lang="ru-RU"/>
        </a:p>
      </dgm:t>
    </dgm:pt>
    <dgm:pt modelId="{09140792-1BA1-4EDD-B14C-BB7A18A74387}" type="sibTrans" cxnId="{7E9414F7-0CE2-4EB0-9CE5-8E22CA997748}">
      <dgm:prSet/>
      <dgm:spPr/>
      <dgm:t>
        <a:bodyPr/>
        <a:lstStyle/>
        <a:p>
          <a:endParaRPr lang="ru-RU"/>
        </a:p>
      </dgm:t>
    </dgm:pt>
    <dgm:pt modelId="{0A38602D-7FF0-493B-97B3-16D37917D234}">
      <dgm:prSet/>
      <dgm:spPr/>
      <dgm:t>
        <a:bodyPr/>
        <a:lstStyle/>
        <a:p>
          <a:r>
            <a:rPr lang="ru-RU" b="0" i="0" dirty="0" smtClean="0"/>
            <a:t>Создание у детей целостного и системного представления о  правилах поведения на льду.</a:t>
          </a:r>
          <a:endParaRPr lang="ru-RU" b="0" i="0" dirty="0"/>
        </a:p>
      </dgm:t>
    </dgm:pt>
    <dgm:pt modelId="{5F8AB6A9-0EFA-4F32-BD63-FF15CEF55A98}" type="parTrans" cxnId="{17B80F3F-8A01-4D05-97BD-0AE9642D2FC1}">
      <dgm:prSet/>
      <dgm:spPr/>
      <dgm:t>
        <a:bodyPr/>
        <a:lstStyle/>
        <a:p>
          <a:endParaRPr lang="ru-RU"/>
        </a:p>
      </dgm:t>
    </dgm:pt>
    <dgm:pt modelId="{24669243-5F7C-40AA-9306-EE4AE23786E6}" type="sibTrans" cxnId="{17B80F3F-8A01-4D05-97BD-0AE9642D2FC1}">
      <dgm:prSet/>
      <dgm:spPr/>
      <dgm:t>
        <a:bodyPr/>
        <a:lstStyle/>
        <a:p>
          <a:endParaRPr lang="ru-RU"/>
        </a:p>
      </dgm:t>
    </dgm:pt>
    <dgm:pt modelId="{1A0DB2EA-7973-44B8-8951-C83F52B7E854}" type="pres">
      <dgm:prSet presAssocID="{FC05B574-0A7A-444C-8444-FB160A92982E}" presName="linearFlow" presStyleCnt="0">
        <dgm:presLayoutVars>
          <dgm:dir/>
          <dgm:resizeHandles val="exact"/>
        </dgm:presLayoutVars>
      </dgm:prSet>
      <dgm:spPr/>
    </dgm:pt>
    <dgm:pt modelId="{8C854138-4224-4B9D-8983-77C082B17965}" type="pres">
      <dgm:prSet presAssocID="{0A38602D-7FF0-493B-97B3-16D37917D234}" presName="composite" presStyleCnt="0"/>
      <dgm:spPr/>
    </dgm:pt>
    <dgm:pt modelId="{8D2BE231-9E61-4A7A-A2F3-854F1FDBFA2E}" type="pres">
      <dgm:prSet presAssocID="{0A38602D-7FF0-493B-97B3-16D37917D23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C8C572B-2498-4935-96BB-12A477C82811}" type="pres">
      <dgm:prSet presAssocID="{0A38602D-7FF0-493B-97B3-16D37917D23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7D557-AC1D-42CF-AFAD-DBDEFEDCFF61}" type="pres">
      <dgm:prSet presAssocID="{24669243-5F7C-40AA-9306-EE4AE23786E6}" presName="spacing" presStyleCnt="0"/>
      <dgm:spPr/>
    </dgm:pt>
    <dgm:pt modelId="{06BB1975-540A-431F-8DF4-2C7F6B4A9F55}" type="pres">
      <dgm:prSet presAssocID="{DD53BBC0-88B9-45DD-8CA7-E5E9D97FA289}" presName="composite" presStyleCnt="0"/>
      <dgm:spPr/>
    </dgm:pt>
    <dgm:pt modelId="{DB162464-0ACA-4042-A639-661E9ACC1314}" type="pres">
      <dgm:prSet presAssocID="{DD53BBC0-88B9-45DD-8CA7-E5E9D97FA289}" presName="imgShp" presStyleLbl="fgImgPlace1" presStyleIdx="1" presStyleCnt="3" custScaleX="1034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3B7087-EF04-49E6-846C-62B1FBF95EBD}" type="pres">
      <dgm:prSet presAssocID="{DD53BBC0-88B9-45DD-8CA7-E5E9D97FA289}" presName="txShp" presStyleLbl="node1" presStyleIdx="1" presStyleCnt="3" custScaleX="101770" custLinFactNeighborX="-123" custLinFactNeighborY="-7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D2F8B-22C0-4DBF-8A47-D41F39AA7835}" type="pres">
      <dgm:prSet presAssocID="{E3FF92EF-35CD-419B-BCA0-EEA01B35EF1B}" presName="spacing" presStyleCnt="0"/>
      <dgm:spPr/>
    </dgm:pt>
    <dgm:pt modelId="{E2D8AEB9-0C16-4807-89E2-C97AEA11A579}" type="pres">
      <dgm:prSet presAssocID="{B9C5C904-EA49-4BCB-AB9C-72287A5DAB42}" presName="composite" presStyleCnt="0"/>
      <dgm:spPr/>
    </dgm:pt>
    <dgm:pt modelId="{DA27441E-637C-4856-9A96-B12B6FF3FCB0}" type="pres">
      <dgm:prSet presAssocID="{B9C5C904-EA49-4BCB-AB9C-72287A5DAB42}" presName="imgShp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5720CBE-5668-408F-8F3D-A8A71A5D45AC}" type="pres">
      <dgm:prSet presAssocID="{B9C5C904-EA49-4BCB-AB9C-72287A5DAB4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E9DD8E-87B8-4323-BA0E-D6BEE8EB7A3E}" type="presOf" srcId="{B9C5C904-EA49-4BCB-AB9C-72287A5DAB42}" destId="{B5720CBE-5668-408F-8F3D-A8A71A5D45AC}" srcOrd="0" destOrd="0" presId="urn:microsoft.com/office/officeart/2005/8/layout/vList3"/>
    <dgm:cxn modelId="{6AAB8ED5-3243-40ED-8FF5-BD544E12CA98}" type="presOf" srcId="{FC05B574-0A7A-444C-8444-FB160A92982E}" destId="{1A0DB2EA-7973-44B8-8951-C83F52B7E854}" srcOrd="0" destOrd="0" presId="urn:microsoft.com/office/officeart/2005/8/layout/vList3"/>
    <dgm:cxn modelId="{7E9414F7-0CE2-4EB0-9CE5-8E22CA997748}" srcId="{FC05B574-0A7A-444C-8444-FB160A92982E}" destId="{B9C5C904-EA49-4BCB-AB9C-72287A5DAB42}" srcOrd="2" destOrd="0" parTransId="{90A39767-4DB3-42EA-88CD-DB6EC4F96B4B}" sibTransId="{09140792-1BA1-4EDD-B14C-BB7A18A74387}"/>
    <dgm:cxn modelId="{F42623AE-C6F3-4BB4-A7F0-36D5066CFA7D}" srcId="{FC05B574-0A7A-444C-8444-FB160A92982E}" destId="{DD53BBC0-88B9-45DD-8CA7-E5E9D97FA289}" srcOrd="1" destOrd="0" parTransId="{6D8F179D-0F64-4BA0-96DA-1743B17EAC88}" sibTransId="{E3FF92EF-35CD-419B-BCA0-EEA01B35EF1B}"/>
    <dgm:cxn modelId="{7895B70A-8219-43C5-978A-D1751852D51A}" type="presOf" srcId="{0A38602D-7FF0-493B-97B3-16D37917D234}" destId="{BC8C572B-2498-4935-96BB-12A477C82811}" srcOrd="0" destOrd="0" presId="urn:microsoft.com/office/officeart/2005/8/layout/vList3"/>
    <dgm:cxn modelId="{9C08B106-9A29-4A08-B105-781BD48196BA}" type="presOf" srcId="{DD53BBC0-88B9-45DD-8CA7-E5E9D97FA289}" destId="{173B7087-EF04-49E6-846C-62B1FBF95EBD}" srcOrd="0" destOrd="0" presId="urn:microsoft.com/office/officeart/2005/8/layout/vList3"/>
    <dgm:cxn modelId="{17B80F3F-8A01-4D05-97BD-0AE9642D2FC1}" srcId="{FC05B574-0A7A-444C-8444-FB160A92982E}" destId="{0A38602D-7FF0-493B-97B3-16D37917D234}" srcOrd="0" destOrd="0" parTransId="{5F8AB6A9-0EFA-4F32-BD63-FF15CEF55A98}" sibTransId="{24669243-5F7C-40AA-9306-EE4AE23786E6}"/>
    <dgm:cxn modelId="{F37FC6AD-C821-49F2-9AFA-F69D893E802F}" type="presParOf" srcId="{1A0DB2EA-7973-44B8-8951-C83F52B7E854}" destId="{8C854138-4224-4B9D-8983-77C082B17965}" srcOrd="0" destOrd="0" presId="urn:microsoft.com/office/officeart/2005/8/layout/vList3"/>
    <dgm:cxn modelId="{C0B78625-8FD1-44CB-B256-BC5CF223AAAD}" type="presParOf" srcId="{8C854138-4224-4B9D-8983-77C082B17965}" destId="{8D2BE231-9E61-4A7A-A2F3-854F1FDBFA2E}" srcOrd="0" destOrd="0" presId="urn:microsoft.com/office/officeart/2005/8/layout/vList3"/>
    <dgm:cxn modelId="{6212097B-05EA-4900-B0CB-9D36766F91F3}" type="presParOf" srcId="{8C854138-4224-4B9D-8983-77C082B17965}" destId="{BC8C572B-2498-4935-96BB-12A477C82811}" srcOrd="1" destOrd="0" presId="urn:microsoft.com/office/officeart/2005/8/layout/vList3"/>
    <dgm:cxn modelId="{56A21CC4-0FFC-47AB-A72F-B894283E61C9}" type="presParOf" srcId="{1A0DB2EA-7973-44B8-8951-C83F52B7E854}" destId="{6467D557-AC1D-42CF-AFAD-DBDEFEDCFF61}" srcOrd="1" destOrd="0" presId="urn:microsoft.com/office/officeart/2005/8/layout/vList3"/>
    <dgm:cxn modelId="{E9221DCC-7E48-4D12-BD84-CF63DD9E402F}" type="presParOf" srcId="{1A0DB2EA-7973-44B8-8951-C83F52B7E854}" destId="{06BB1975-540A-431F-8DF4-2C7F6B4A9F55}" srcOrd="2" destOrd="0" presId="urn:microsoft.com/office/officeart/2005/8/layout/vList3"/>
    <dgm:cxn modelId="{A2BBFEF2-C24E-46FF-8362-1FBB60AF38FE}" type="presParOf" srcId="{06BB1975-540A-431F-8DF4-2C7F6B4A9F55}" destId="{DB162464-0ACA-4042-A639-661E9ACC1314}" srcOrd="0" destOrd="0" presId="urn:microsoft.com/office/officeart/2005/8/layout/vList3"/>
    <dgm:cxn modelId="{90FCF5CD-705F-4BCB-95AE-596A776376D3}" type="presParOf" srcId="{06BB1975-540A-431F-8DF4-2C7F6B4A9F55}" destId="{173B7087-EF04-49E6-846C-62B1FBF95EBD}" srcOrd="1" destOrd="0" presId="urn:microsoft.com/office/officeart/2005/8/layout/vList3"/>
    <dgm:cxn modelId="{8608CDD6-143C-43C1-B14A-5954EC562EEB}" type="presParOf" srcId="{1A0DB2EA-7973-44B8-8951-C83F52B7E854}" destId="{391D2F8B-22C0-4DBF-8A47-D41F39AA7835}" srcOrd="3" destOrd="0" presId="urn:microsoft.com/office/officeart/2005/8/layout/vList3"/>
    <dgm:cxn modelId="{41DF8C1B-90DD-4C81-A47E-3FC83541E2D1}" type="presParOf" srcId="{1A0DB2EA-7973-44B8-8951-C83F52B7E854}" destId="{E2D8AEB9-0C16-4807-89E2-C97AEA11A579}" srcOrd="4" destOrd="0" presId="urn:microsoft.com/office/officeart/2005/8/layout/vList3"/>
    <dgm:cxn modelId="{CCC06ADE-A511-4B7D-858D-BC11E7C2ED54}" type="presParOf" srcId="{E2D8AEB9-0C16-4807-89E2-C97AEA11A579}" destId="{DA27441E-637C-4856-9A96-B12B6FF3FCB0}" srcOrd="0" destOrd="0" presId="urn:microsoft.com/office/officeart/2005/8/layout/vList3"/>
    <dgm:cxn modelId="{F536E6C8-F2E8-4122-B9A6-9C69590F3749}" type="presParOf" srcId="{E2D8AEB9-0C16-4807-89E2-C97AEA11A579}" destId="{B5720CBE-5668-408F-8F3D-A8A71A5D45AC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A155EC-1A02-4092-8639-2B635AC9056B}">
      <dsp:nvSpPr>
        <dsp:cNvPr id="0" name=""/>
        <dsp:cNvSpPr/>
      </dsp:nvSpPr>
      <dsp:spPr>
        <a:xfrm rot="5400000">
          <a:off x="-190485" y="338466"/>
          <a:ext cx="1159124" cy="81138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5400000">
        <a:off x="-190485" y="338466"/>
        <a:ext cx="1159124" cy="811386"/>
      </dsp:txXfrm>
    </dsp:sp>
    <dsp:sp modelId="{48008F3D-0AEF-4758-87F4-556B11900E0B}">
      <dsp:nvSpPr>
        <dsp:cNvPr id="0" name=""/>
        <dsp:cNvSpPr/>
      </dsp:nvSpPr>
      <dsp:spPr>
        <a:xfrm rot="5400000">
          <a:off x="4002570" y="-3201027"/>
          <a:ext cx="1002612" cy="74846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Формирование  у детей представлений об опасных для человека ситуациях на льду   и способах правильного поведения.</a:t>
          </a:r>
          <a:endParaRPr lang="ru-RU" sz="2400" kern="1200" dirty="0"/>
        </a:p>
      </dsp:txBody>
      <dsp:txXfrm rot="5400000">
        <a:off x="4002570" y="-3201027"/>
        <a:ext cx="1002612" cy="7484680"/>
      </dsp:txXfrm>
    </dsp:sp>
    <dsp:sp modelId="{F55A6CC9-5172-40D0-8DC4-1446F864DB2D}">
      <dsp:nvSpPr>
        <dsp:cNvPr id="0" name=""/>
        <dsp:cNvSpPr/>
      </dsp:nvSpPr>
      <dsp:spPr>
        <a:xfrm rot="5400000">
          <a:off x="-190485" y="1707062"/>
          <a:ext cx="1159124" cy="81138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5400000">
        <a:off x="-190485" y="1707062"/>
        <a:ext cx="1159124" cy="811386"/>
      </dsp:txXfrm>
    </dsp:sp>
    <dsp:sp modelId="{778F71DB-7FE8-4B69-9994-41EBF7561DAF}">
      <dsp:nvSpPr>
        <dsp:cNvPr id="0" name=""/>
        <dsp:cNvSpPr/>
      </dsp:nvSpPr>
      <dsp:spPr>
        <a:xfrm rot="5400000">
          <a:off x="3728211" y="-1772635"/>
          <a:ext cx="1404153" cy="73984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Обогащение и закрепление правил  безопасного поведения, обращения за помощью в опасных ситуациях, номера телефона вызова экстренной помощи. </a:t>
          </a:r>
          <a:endParaRPr lang="ru-RU" sz="2400" kern="1200" dirty="0"/>
        </a:p>
      </dsp:txBody>
      <dsp:txXfrm rot="5400000">
        <a:off x="3728211" y="-1772635"/>
        <a:ext cx="1404153" cy="7398480"/>
      </dsp:txXfrm>
    </dsp:sp>
    <dsp:sp modelId="{8FD23DDE-9B5B-4931-9829-64CC56188F9E}">
      <dsp:nvSpPr>
        <dsp:cNvPr id="0" name=""/>
        <dsp:cNvSpPr/>
      </dsp:nvSpPr>
      <dsp:spPr>
        <a:xfrm rot="5400000">
          <a:off x="-190485" y="2947785"/>
          <a:ext cx="1159124" cy="81138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5400000">
        <a:off x="-190485" y="2947785"/>
        <a:ext cx="1159124" cy="811386"/>
      </dsp:txXfrm>
    </dsp:sp>
    <dsp:sp modelId="{8CDE8548-A44A-46AB-9F0F-492229365F74}">
      <dsp:nvSpPr>
        <dsp:cNvPr id="0" name=""/>
        <dsp:cNvSpPr/>
      </dsp:nvSpPr>
      <dsp:spPr>
        <a:xfrm rot="5400000">
          <a:off x="3829081" y="-564275"/>
          <a:ext cx="1148409" cy="7418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Воспитание осторожного и осмотрительного отношения к потенциально опасным для человека ситуациям.</a:t>
          </a:r>
          <a:endParaRPr lang="ru-RU" sz="2400" kern="1200" dirty="0"/>
        </a:p>
      </dsp:txBody>
      <dsp:txXfrm rot="5400000">
        <a:off x="3829081" y="-564275"/>
        <a:ext cx="1148409" cy="7418213"/>
      </dsp:txXfrm>
    </dsp:sp>
    <dsp:sp modelId="{54B56B8F-DC54-49A2-A8F1-2BB4373490E5}">
      <dsp:nvSpPr>
        <dsp:cNvPr id="0" name=""/>
        <dsp:cNvSpPr/>
      </dsp:nvSpPr>
      <dsp:spPr>
        <a:xfrm rot="5400000">
          <a:off x="-190485" y="4332587"/>
          <a:ext cx="1159124" cy="81138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5400000">
        <a:off x="-190485" y="4332587"/>
        <a:ext cx="1159124" cy="811386"/>
      </dsp:txXfrm>
    </dsp:sp>
    <dsp:sp modelId="{35B63E09-C089-4DF3-AAF7-90A1C8E66ABB}">
      <dsp:nvSpPr>
        <dsp:cNvPr id="0" name=""/>
        <dsp:cNvSpPr/>
      </dsp:nvSpPr>
      <dsp:spPr>
        <a:xfrm rot="5400000">
          <a:off x="3785593" y="826327"/>
          <a:ext cx="1436566" cy="7418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Повысить роль родителей в </a:t>
          </a:r>
          <a:r>
            <a:rPr lang="ru-RU" sz="2000" b="0" i="0" kern="1200" dirty="0" smtClean="0"/>
            <a:t>проведении профилактических мероприятий с детьми</a:t>
          </a:r>
          <a:r>
            <a:rPr lang="ru-RU" sz="2000" kern="1200" dirty="0" smtClean="0"/>
            <a:t>, их непосредственного участия в организации и проведении различных мероприятий по пропаганде безопасного поведения на льду.</a:t>
          </a:r>
          <a:endParaRPr lang="ru-RU" sz="2000" kern="1200" dirty="0"/>
        </a:p>
      </dsp:txBody>
      <dsp:txXfrm rot="5400000">
        <a:off x="3785593" y="826327"/>
        <a:ext cx="1436566" cy="74182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383301-B2F5-4778-93C6-3D12148A9B0D}">
      <dsp:nvSpPr>
        <dsp:cNvPr id="0" name=""/>
        <dsp:cNvSpPr/>
      </dsp:nvSpPr>
      <dsp:spPr>
        <a:xfrm rot="5400000">
          <a:off x="5346759" y="-1880489"/>
          <a:ext cx="803220" cy="541023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Игра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Экспериментально – исследовательская деятельность</a:t>
          </a:r>
          <a:endParaRPr lang="ru-RU" sz="1600" kern="1200" dirty="0"/>
        </a:p>
      </dsp:txBody>
      <dsp:txXfrm rot="5400000">
        <a:off x="5346759" y="-1880489"/>
        <a:ext cx="803220" cy="5410231"/>
      </dsp:txXfrm>
    </dsp:sp>
    <dsp:sp modelId="{8CB9AFB6-2B60-4CB5-AEC4-C05F809A000C}">
      <dsp:nvSpPr>
        <dsp:cNvPr id="0" name=""/>
        <dsp:cNvSpPr/>
      </dsp:nvSpPr>
      <dsp:spPr>
        <a:xfrm>
          <a:off x="0" y="354359"/>
          <a:ext cx="3043254" cy="9405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0" y="354359"/>
        <a:ext cx="3043254" cy="940534"/>
      </dsp:txXfrm>
    </dsp:sp>
    <dsp:sp modelId="{E9D117E3-CBF0-4C06-B048-408842AC3C8E}">
      <dsp:nvSpPr>
        <dsp:cNvPr id="0" name=""/>
        <dsp:cNvSpPr/>
      </dsp:nvSpPr>
      <dsp:spPr>
        <a:xfrm rot="5400000">
          <a:off x="5372442" y="-627208"/>
          <a:ext cx="842581" cy="531512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Беседа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Занятия</a:t>
          </a:r>
          <a:endParaRPr lang="ru-RU" sz="1600" kern="1200" dirty="0"/>
        </a:p>
      </dsp:txBody>
      <dsp:txXfrm rot="5400000">
        <a:off x="5372442" y="-627208"/>
        <a:ext cx="842581" cy="5315129"/>
      </dsp:txXfrm>
    </dsp:sp>
    <dsp:sp modelId="{1AEFD564-ACF0-4C68-8FA0-CC8E67467EC6}">
      <dsp:nvSpPr>
        <dsp:cNvPr id="0" name=""/>
        <dsp:cNvSpPr/>
      </dsp:nvSpPr>
      <dsp:spPr>
        <a:xfrm>
          <a:off x="0" y="1583413"/>
          <a:ext cx="3136168" cy="9605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/>
        </a:p>
      </dsp:txBody>
      <dsp:txXfrm>
        <a:off x="0" y="1583413"/>
        <a:ext cx="3136168" cy="960541"/>
      </dsp:txXfrm>
    </dsp:sp>
    <dsp:sp modelId="{37B039E4-04E2-40AC-853F-78ED1BD7FB98}">
      <dsp:nvSpPr>
        <dsp:cNvPr id="0" name=""/>
        <dsp:cNvSpPr/>
      </dsp:nvSpPr>
      <dsp:spPr>
        <a:xfrm rot="5400000">
          <a:off x="5323241" y="434676"/>
          <a:ext cx="850257" cy="541023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Познавательное чтение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Продуктивная деятельность</a:t>
          </a:r>
          <a:endParaRPr lang="ru-RU" sz="1600" kern="1200" dirty="0"/>
        </a:p>
      </dsp:txBody>
      <dsp:txXfrm rot="5400000">
        <a:off x="5323241" y="434676"/>
        <a:ext cx="850257" cy="5410231"/>
      </dsp:txXfrm>
    </dsp:sp>
    <dsp:sp modelId="{C5D7F8B5-5A83-4B5E-B1FA-5CF6EBEF4A00}">
      <dsp:nvSpPr>
        <dsp:cNvPr id="0" name=""/>
        <dsp:cNvSpPr/>
      </dsp:nvSpPr>
      <dsp:spPr>
        <a:xfrm>
          <a:off x="23209" y="3726564"/>
          <a:ext cx="3043254" cy="8642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23209" y="3726564"/>
        <a:ext cx="3043254" cy="864232"/>
      </dsp:txXfrm>
    </dsp:sp>
    <dsp:sp modelId="{5A22A26C-2271-4228-AC32-863EDA016A02}">
      <dsp:nvSpPr>
        <dsp:cNvPr id="0" name=""/>
        <dsp:cNvSpPr/>
      </dsp:nvSpPr>
      <dsp:spPr>
        <a:xfrm>
          <a:off x="0" y="2714627"/>
          <a:ext cx="3043254" cy="8642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0" y="2714627"/>
        <a:ext cx="3043254" cy="8642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383301-B2F5-4778-93C6-3D12148A9B0D}">
      <dsp:nvSpPr>
        <dsp:cNvPr id="0" name=""/>
        <dsp:cNvSpPr/>
      </dsp:nvSpPr>
      <dsp:spPr>
        <a:xfrm rot="5400000">
          <a:off x="5194550" y="-1808860"/>
          <a:ext cx="803220" cy="52669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Игра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Экспериментально – исследовательская деятельность</a:t>
          </a:r>
          <a:endParaRPr lang="ru-RU" sz="1500" kern="1200" dirty="0"/>
        </a:p>
      </dsp:txBody>
      <dsp:txXfrm rot="5400000">
        <a:off x="5194550" y="-1808860"/>
        <a:ext cx="803220" cy="5266974"/>
      </dsp:txXfrm>
    </dsp:sp>
    <dsp:sp modelId="{8CB9AFB6-2B60-4CB5-AEC4-C05F809A000C}">
      <dsp:nvSpPr>
        <dsp:cNvPr id="0" name=""/>
        <dsp:cNvSpPr/>
      </dsp:nvSpPr>
      <dsp:spPr>
        <a:xfrm>
          <a:off x="0" y="354359"/>
          <a:ext cx="2962673" cy="9405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0" y="354359"/>
        <a:ext cx="2962673" cy="940534"/>
      </dsp:txXfrm>
    </dsp:sp>
    <dsp:sp modelId="{E9D117E3-CBF0-4C06-B048-408842AC3C8E}">
      <dsp:nvSpPr>
        <dsp:cNvPr id="0" name=""/>
        <dsp:cNvSpPr/>
      </dsp:nvSpPr>
      <dsp:spPr>
        <a:xfrm rot="5400000">
          <a:off x="5219031" y="-556839"/>
          <a:ext cx="842581" cy="51743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Беседа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Занятия</a:t>
          </a:r>
          <a:endParaRPr lang="ru-RU" sz="1500" kern="1200" dirty="0"/>
        </a:p>
      </dsp:txBody>
      <dsp:txXfrm rot="5400000">
        <a:off x="5219031" y="-556839"/>
        <a:ext cx="842581" cy="5174391"/>
      </dsp:txXfrm>
    </dsp:sp>
    <dsp:sp modelId="{1AEFD564-ACF0-4C68-8FA0-CC8E67467EC6}">
      <dsp:nvSpPr>
        <dsp:cNvPr id="0" name=""/>
        <dsp:cNvSpPr/>
      </dsp:nvSpPr>
      <dsp:spPr>
        <a:xfrm>
          <a:off x="0" y="1583413"/>
          <a:ext cx="3053126" cy="9605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/>
        </a:p>
      </dsp:txBody>
      <dsp:txXfrm>
        <a:off x="0" y="1583413"/>
        <a:ext cx="3053126" cy="960541"/>
      </dsp:txXfrm>
    </dsp:sp>
    <dsp:sp modelId="{37B039E4-04E2-40AC-853F-78ED1BD7FB98}">
      <dsp:nvSpPr>
        <dsp:cNvPr id="0" name=""/>
        <dsp:cNvSpPr/>
      </dsp:nvSpPr>
      <dsp:spPr>
        <a:xfrm rot="5400000">
          <a:off x="5171031" y="1496897"/>
          <a:ext cx="850257" cy="52669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Наблюдения и экскурсии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Познавательные праздники и развлечения</a:t>
          </a:r>
          <a:endParaRPr lang="ru-RU" sz="1500" kern="1200" dirty="0"/>
        </a:p>
      </dsp:txBody>
      <dsp:txXfrm rot="5400000">
        <a:off x="5171031" y="1496897"/>
        <a:ext cx="850257" cy="5266974"/>
      </dsp:txXfrm>
    </dsp:sp>
    <dsp:sp modelId="{C5D7F8B5-5A83-4B5E-B1FA-5CF6EBEF4A00}">
      <dsp:nvSpPr>
        <dsp:cNvPr id="0" name=""/>
        <dsp:cNvSpPr/>
      </dsp:nvSpPr>
      <dsp:spPr>
        <a:xfrm>
          <a:off x="22595" y="3726564"/>
          <a:ext cx="2962673" cy="8642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22595" y="3726564"/>
        <a:ext cx="2962673" cy="864232"/>
      </dsp:txXfrm>
    </dsp:sp>
    <dsp:sp modelId="{5A22A26C-2271-4228-AC32-863EDA016A02}">
      <dsp:nvSpPr>
        <dsp:cNvPr id="0" name=""/>
        <dsp:cNvSpPr/>
      </dsp:nvSpPr>
      <dsp:spPr>
        <a:xfrm>
          <a:off x="0" y="2714627"/>
          <a:ext cx="2962673" cy="8642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0" y="2714627"/>
        <a:ext cx="2962673" cy="86423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6591CC-907A-44D6-B119-5A95C80630C6}">
      <dsp:nvSpPr>
        <dsp:cNvPr id="0" name=""/>
        <dsp:cNvSpPr/>
      </dsp:nvSpPr>
      <dsp:spPr>
        <a:xfrm>
          <a:off x="37268" y="0"/>
          <a:ext cx="5697094" cy="438943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BC809-93D0-4E0A-BB4B-6793B9FD73AD}">
      <dsp:nvSpPr>
        <dsp:cNvPr id="0" name=""/>
        <dsp:cNvSpPr/>
      </dsp:nvSpPr>
      <dsp:spPr>
        <a:xfrm>
          <a:off x="469703" y="65077"/>
          <a:ext cx="7759896" cy="10020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FF0000"/>
              </a:solidFill>
              <a:latin typeface="Century" pitchFamily="18" charset="0"/>
            </a:rPr>
            <a:t>1-й аналитический:</a:t>
          </a:r>
          <a:r>
            <a:rPr lang="ru-RU" sz="1400" kern="1200" dirty="0">
              <a:latin typeface="Century" pitchFamily="18" charset="0"/>
            </a:rPr>
            <a:t> анализ ситуации</a:t>
          </a:r>
          <a:r>
            <a:rPr lang="ru-RU" sz="1400" kern="1200" dirty="0" smtClean="0">
              <a:latin typeface="Century" pitchFamily="18" charset="0"/>
            </a:rPr>
            <a:t>, постановка </a:t>
          </a:r>
          <a:r>
            <a:rPr lang="ru-RU" sz="1400" kern="1200" dirty="0">
              <a:latin typeface="Century" pitchFamily="18" charset="0"/>
            </a:rPr>
            <a:t>цели и задач, определение методов исследования, подготовительная работа с педагогами, </a:t>
          </a:r>
          <a:r>
            <a:rPr lang="ru-RU" sz="1400" kern="1200" dirty="0" smtClean="0">
              <a:latin typeface="Century" pitchFamily="18" charset="0"/>
            </a:rPr>
            <a:t>детьми и родителями. </a:t>
          </a:r>
          <a:endParaRPr lang="ru-RU" sz="1400" kern="1200" dirty="0">
            <a:latin typeface="Century" pitchFamily="18" charset="0"/>
          </a:endParaRPr>
        </a:p>
      </dsp:txBody>
      <dsp:txXfrm>
        <a:off x="469703" y="65077"/>
        <a:ext cx="7759896" cy="1002057"/>
      </dsp:txXfrm>
    </dsp:sp>
    <dsp:sp modelId="{73476CC9-9826-419E-A337-99FE00902575}">
      <dsp:nvSpPr>
        <dsp:cNvPr id="0" name=""/>
        <dsp:cNvSpPr/>
      </dsp:nvSpPr>
      <dsp:spPr>
        <a:xfrm>
          <a:off x="900811" y="1295855"/>
          <a:ext cx="7328788" cy="10378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79374"/>
              <a:satOff val="-3219"/>
              <a:lumOff val="7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FF0000"/>
              </a:solidFill>
              <a:latin typeface="Century" pitchFamily="18" charset="0"/>
            </a:rPr>
            <a:t>2-й </a:t>
          </a:r>
          <a:r>
            <a:rPr lang="ru-RU" sz="1600" kern="1200" dirty="0" smtClean="0">
              <a:solidFill>
                <a:srgbClr val="FF0000"/>
              </a:solidFill>
              <a:latin typeface="Century" pitchFamily="18" charset="0"/>
            </a:rPr>
            <a:t>организационный: </a:t>
          </a:r>
          <a:r>
            <a:rPr lang="ru-RU" sz="1400" kern="1200" dirty="0" smtClean="0">
              <a:solidFill>
                <a:sysClr val="windowText" lastClr="000000"/>
              </a:solidFill>
              <a:latin typeface="Century" pitchFamily="18" charset="0"/>
            </a:rPr>
            <a:t>разработка </a:t>
          </a:r>
          <a:r>
            <a:rPr lang="ru-RU" sz="1400" kern="1200" dirty="0">
              <a:solidFill>
                <a:sysClr val="windowText" lastClr="000000"/>
              </a:solidFill>
              <a:latin typeface="Century" pitchFamily="18" charset="0"/>
            </a:rPr>
            <a:t>планов работы с детьми и родителями.</a:t>
          </a:r>
          <a:r>
            <a:rPr lang="ru-RU" sz="1400" kern="1200" dirty="0">
              <a:latin typeface="Century" pitchFamily="18" charset="0"/>
            </a:rPr>
            <a:t> </a:t>
          </a:r>
        </a:p>
      </dsp:txBody>
      <dsp:txXfrm>
        <a:off x="900811" y="1295855"/>
        <a:ext cx="7328788" cy="1037837"/>
      </dsp:txXfrm>
    </dsp:sp>
    <dsp:sp modelId="{538AC966-A394-4ED6-8D58-A78A9E95625F}">
      <dsp:nvSpPr>
        <dsp:cNvPr id="0" name=""/>
        <dsp:cNvSpPr/>
      </dsp:nvSpPr>
      <dsp:spPr>
        <a:xfrm>
          <a:off x="1135995" y="2507182"/>
          <a:ext cx="7093604" cy="6012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58749"/>
              <a:satOff val="-6439"/>
              <a:lumOff val="1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FF0000"/>
              </a:solidFill>
              <a:latin typeface="Century" pitchFamily="18" charset="0"/>
            </a:rPr>
            <a:t>3-й практическая деятельность: </a:t>
          </a:r>
          <a:r>
            <a:rPr lang="ru-RU" sz="1400" kern="1200" dirty="0">
              <a:solidFill>
                <a:sysClr val="windowText" lastClr="000000"/>
              </a:solidFill>
              <a:latin typeface="Century" pitchFamily="18" charset="0"/>
            </a:rPr>
            <a:t>формирование </a:t>
          </a:r>
          <a:r>
            <a:rPr lang="ru-RU" sz="1400" kern="1200" dirty="0" smtClean="0">
              <a:solidFill>
                <a:sysClr val="windowText" lastClr="000000"/>
              </a:solidFill>
              <a:latin typeface="Century" pitchFamily="18" charset="0"/>
            </a:rPr>
            <a:t> у детей элементарных знаний  о безопасном поведении</a:t>
          </a:r>
          <a:r>
            <a:rPr lang="ru-RU" sz="1400" kern="1200" dirty="0" smtClean="0">
              <a:latin typeface="Century" pitchFamily="18" charset="0"/>
            </a:rPr>
            <a:t>.</a:t>
          </a:r>
          <a:endParaRPr lang="ru-RU" sz="1400" kern="1200" dirty="0">
            <a:latin typeface="Century" pitchFamily="18" charset="0"/>
          </a:endParaRPr>
        </a:p>
      </dsp:txBody>
      <dsp:txXfrm>
        <a:off x="1135995" y="2507182"/>
        <a:ext cx="7093604" cy="601293"/>
      </dsp:txXfrm>
    </dsp:sp>
    <dsp:sp modelId="{AD6B3C10-28EB-4B8E-9899-D6B9E5D2FB49}">
      <dsp:nvSpPr>
        <dsp:cNvPr id="0" name=""/>
        <dsp:cNvSpPr/>
      </dsp:nvSpPr>
      <dsp:spPr>
        <a:xfrm>
          <a:off x="1710759" y="3353184"/>
          <a:ext cx="6518840" cy="7623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rgbClr val="FF0000"/>
              </a:solidFill>
              <a:latin typeface="Century" pitchFamily="18" charset="0"/>
            </a:rPr>
            <a:t>4-й итоговый, диагностический: </a:t>
          </a:r>
          <a:r>
            <a:rPr lang="ru-RU" sz="1400" kern="1200">
              <a:solidFill>
                <a:sysClr val="windowText" lastClr="000000"/>
              </a:solidFill>
              <a:latin typeface="Century" pitchFamily="18" charset="0"/>
            </a:rPr>
            <a:t>анализ результатов работы, выводы, разработка тактики дальнейшей работы </a:t>
          </a:r>
        </a:p>
      </dsp:txBody>
      <dsp:txXfrm>
        <a:off x="1710759" y="3353184"/>
        <a:ext cx="6518840" cy="76230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8C572B-2498-4935-96BB-12A477C82811}">
      <dsp:nvSpPr>
        <dsp:cNvPr id="0" name=""/>
        <dsp:cNvSpPr/>
      </dsp:nvSpPr>
      <dsp:spPr>
        <a:xfrm rot="10800000">
          <a:off x="1683361" y="1236"/>
          <a:ext cx="5472684" cy="121961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1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/>
            <a:t>Создание у детей целостного и системного представления о  правилах поведения на льду.</a:t>
          </a:r>
          <a:endParaRPr lang="ru-RU" sz="2300" b="0" i="0" kern="1200" dirty="0"/>
        </a:p>
      </dsp:txBody>
      <dsp:txXfrm rot="10800000">
        <a:off x="1683361" y="1236"/>
        <a:ext cx="5472684" cy="1219612"/>
      </dsp:txXfrm>
    </dsp:sp>
    <dsp:sp modelId="{8D2BE231-9E61-4A7A-A2F3-854F1FDBFA2E}">
      <dsp:nvSpPr>
        <dsp:cNvPr id="0" name=""/>
        <dsp:cNvSpPr/>
      </dsp:nvSpPr>
      <dsp:spPr>
        <a:xfrm>
          <a:off x="1073554" y="1236"/>
          <a:ext cx="1219612" cy="12196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B7087-EF04-49E6-846C-62B1FBF95EBD}">
      <dsp:nvSpPr>
        <dsp:cNvPr id="0" name=""/>
        <dsp:cNvSpPr/>
      </dsp:nvSpPr>
      <dsp:spPr>
        <a:xfrm rot="10800000">
          <a:off x="1614474" y="1493831"/>
          <a:ext cx="5569550" cy="121961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1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Формирование у детей адекватных, осознанных действий в различных ситуациях. </a:t>
          </a:r>
          <a:endParaRPr lang="ru-RU" sz="2300" kern="1200" dirty="0"/>
        </a:p>
      </dsp:txBody>
      <dsp:txXfrm rot="10800000">
        <a:off x="1614474" y="1493831"/>
        <a:ext cx="5569550" cy="1219612"/>
      </dsp:txXfrm>
    </dsp:sp>
    <dsp:sp modelId="{DB162464-0ACA-4042-A639-661E9ACC1314}">
      <dsp:nvSpPr>
        <dsp:cNvPr id="0" name=""/>
        <dsp:cNvSpPr/>
      </dsp:nvSpPr>
      <dsp:spPr>
        <a:xfrm>
          <a:off x="1038843" y="1584912"/>
          <a:ext cx="1261591" cy="12196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20CBE-5668-408F-8F3D-A8A71A5D45AC}">
      <dsp:nvSpPr>
        <dsp:cNvPr id="0" name=""/>
        <dsp:cNvSpPr/>
      </dsp:nvSpPr>
      <dsp:spPr>
        <a:xfrm rot="10800000">
          <a:off x="1683361" y="3168587"/>
          <a:ext cx="5472684" cy="121961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1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Изменение отношения родителей к данной проблеме. </a:t>
          </a:r>
          <a:endParaRPr lang="ru-RU" sz="2300" kern="1200" dirty="0"/>
        </a:p>
      </dsp:txBody>
      <dsp:txXfrm rot="10800000">
        <a:off x="1683361" y="3168587"/>
        <a:ext cx="5472684" cy="1219612"/>
      </dsp:txXfrm>
    </dsp:sp>
    <dsp:sp modelId="{DA27441E-637C-4856-9A96-B12B6FF3FCB0}">
      <dsp:nvSpPr>
        <dsp:cNvPr id="0" name=""/>
        <dsp:cNvSpPr/>
      </dsp:nvSpPr>
      <dsp:spPr>
        <a:xfrm>
          <a:off x="1073554" y="3168587"/>
          <a:ext cx="1219612" cy="12196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BFD-5AA1-4C38-B178-307D5FBBCEF5}" type="datetimeFigureOut">
              <a:rPr lang="ru-RU" smtClean="0"/>
              <a:pPr/>
              <a:t>17.10.2016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C2D-0589-4915-A4A9-256A680BE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BFD-5AA1-4C38-B178-307D5FBBCEF5}" type="datetimeFigureOut">
              <a:rPr lang="ru-RU" smtClean="0"/>
              <a:pPr/>
              <a:t>17.10.2016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C2D-0589-4915-A4A9-256A680BE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BFD-5AA1-4C38-B178-307D5FBBCEF5}" type="datetimeFigureOut">
              <a:rPr lang="ru-RU" smtClean="0"/>
              <a:pPr/>
              <a:t>17.10.2016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C2D-0589-4915-A4A9-256A680BE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BFD-5AA1-4C38-B178-307D5FBBCEF5}" type="datetimeFigureOut">
              <a:rPr lang="ru-RU" smtClean="0"/>
              <a:pPr/>
              <a:t>17.10.2016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C2D-0589-4915-A4A9-256A680BE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BFD-5AA1-4C38-B178-307D5FBBCEF5}" type="datetimeFigureOut">
              <a:rPr lang="ru-RU" smtClean="0"/>
              <a:pPr/>
              <a:t>17.10.2016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C2D-0589-4915-A4A9-256A680BE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BFD-5AA1-4C38-B178-307D5FBBCEF5}" type="datetimeFigureOut">
              <a:rPr lang="ru-RU" smtClean="0"/>
              <a:pPr/>
              <a:t>17.10.2016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C2D-0589-4915-A4A9-256A680BE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BFD-5AA1-4C38-B178-307D5FBBCEF5}" type="datetimeFigureOut">
              <a:rPr lang="ru-RU" smtClean="0"/>
              <a:pPr/>
              <a:t>17.10.2016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C2D-0589-4915-A4A9-256A680BE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BFD-5AA1-4C38-B178-307D5FBBCEF5}" type="datetimeFigureOut">
              <a:rPr lang="ru-RU" smtClean="0"/>
              <a:pPr/>
              <a:t>17.10.2016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C2D-0589-4915-A4A9-256A680BE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BFD-5AA1-4C38-B178-307D5FBBCEF5}" type="datetimeFigureOut">
              <a:rPr lang="ru-RU" smtClean="0"/>
              <a:pPr/>
              <a:t>17.10.2016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C2D-0589-4915-A4A9-256A680BE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BFD-5AA1-4C38-B178-307D5FBBCEF5}" type="datetimeFigureOut">
              <a:rPr lang="ru-RU" smtClean="0"/>
              <a:pPr/>
              <a:t>17.10.2016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C2D-0589-4915-A4A9-256A680BE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BFD-5AA1-4C38-B178-307D5FBBCEF5}" type="datetimeFigureOut">
              <a:rPr lang="ru-RU" smtClean="0"/>
              <a:pPr/>
              <a:t>17.10.2016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68CC2D-0589-4915-A4A9-256A680BE8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B9FBFD-5AA1-4C38-B178-307D5FBBCEF5}" type="datetimeFigureOut">
              <a:rPr lang="ru-RU" smtClean="0"/>
              <a:pPr/>
              <a:t>17.10.2016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68CC2D-0589-4915-A4A9-256A680BE85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</a:rPr>
              <a:t>МДОУ</a:t>
            </a:r>
            <a:r>
              <a:rPr lang="ru-RU" sz="2000" i="1" dirty="0" smtClean="0">
                <a:solidFill>
                  <a:schemeClr val="bg1"/>
                </a:solidFill>
              </a:rPr>
              <a:t> « </a:t>
            </a:r>
            <a:r>
              <a:rPr lang="ru-RU" sz="2000" i="1" dirty="0" err="1" smtClean="0">
                <a:solidFill>
                  <a:schemeClr val="bg1"/>
                </a:solidFill>
              </a:rPr>
              <a:t>Рыбинский</a:t>
            </a:r>
            <a:r>
              <a:rPr lang="ru-RU" sz="2000" i="1" dirty="0" smtClean="0">
                <a:solidFill>
                  <a:schemeClr val="bg1"/>
                </a:solidFill>
              </a:rPr>
              <a:t> детский сад»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1357298"/>
            <a:ext cx="7753376" cy="364333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Осторожно, тонкий лёд!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П</a:t>
            </a:r>
            <a:r>
              <a:rPr lang="ru-RU" sz="3200" dirty="0" smtClean="0">
                <a:solidFill>
                  <a:srgbClr val="7030A0"/>
                </a:solidFill>
              </a:rPr>
              <a:t>роект воспитателя: </a:t>
            </a:r>
            <a:r>
              <a:rPr lang="ru-RU" sz="3200" dirty="0" err="1" smtClean="0">
                <a:solidFill>
                  <a:srgbClr val="7030A0"/>
                </a:solidFill>
              </a:rPr>
              <a:t>Чембаровой</a:t>
            </a:r>
            <a:r>
              <a:rPr lang="ru-RU" sz="3200" dirty="0" smtClean="0">
                <a:solidFill>
                  <a:srgbClr val="7030A0"/>
                </a:solidFill>
              </a:rPr>
              <a:t> Н.А.</a:t>
            </a:r>
            <a:endParaRPr lang="ru-RU" sz="3200" dirty="0" smtClean="0">
              <a:solidFill>
                <a:srgbClr val="7030A0"/>
              </a:solidFill>
            </a:endParaRPr>
          </a:p>
          <a:p>
            <a:pPr algn="ctr"/>
            <a:endParaRPr lang="ru-RU" sz="1800" dirty="0" smtClean="0">
              <a:solidFill>
                <a:schemeClr val="bg1"/>
              </a:solidFill>
            </a:endParaRPr>
          </a:p>
          <a:p>
            <a:pPr algn="ctr"/>
            <a:endParaRPr lang="ru-RU" sz="1800" dirty="0" smtClean="0">
              <a:solidFill>
                <a:schemeClr val="bg1"/>
              </a:solidFill>
            </a:endParaRPr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istrator\Рабочий стол\6649_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4143405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6429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Перспективный план работы с детьми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02428"/>
          <a:ext cx="9144000" cy="6255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8991"/>
                <a:gridCol w="6499042"/>
                <a:gridCol w="2115967"/>
              </a:tblGrid>
              <a:tr h="3607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Мероприятия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Сроки проведения</a:t>
                      </a:r>
                      <a:endParaRPr lang="ru-RU" sz="1200" dirty="0"/>
                    </a:p>
                  </a:txBody>
                  <a:tcPr/>
                </a:tc>
              </a:tr>
              <a:tr h="4509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Беседа 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«Осторожно, первый лёд!»</a:t>
                      </a: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1 неделя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4678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Чтение</a:t>
                      </a:r>
                      <a:r>
                        <a:rPr lang="ru-RU" sz="1200" baseline="0" dirty="0" smtClean="0">
                          <a:latin typeface="+mn-lt"/>
                        </a:rPr>
                        <a:t> художественной литературы 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Т.Шорыгина«Волшебные вороны»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4547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3.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Просмотр мультфильма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Смешарики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«Азбука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безопасности» - «На тонком льду».</a:t>
                      </a:r>
                    </a:p>
                  </a:txBody>
                  <a:tcPr marL="76200" marR="76200" marT="47625" marB="47625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270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4.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альбома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«Уроки безопасности»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47625" marB="47625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270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Занятие «Чтобы не было беды, будь осторожен у воды!»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2 неделя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270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Чтение художественной литературы Б.С.Житков «На льдине»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270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3.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Продуктивная деятельность.</a:t>
                      </a:r>
                      <a:r>
                        <a:rPr lang="ru-RU" sz="1200" baseline="0" dirty="0" smtClean="0">
                          <a:latin typeface="+mn-lt"/>
                        </a:rPr>
                        <a:t> Рисование «Как на тоненький ледок»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4509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4.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Опытно-экспериментальная деятельность с водой и предметами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«Тонет – плавает» «Такая разная вода».</a:t>
                      </a:r>
                      <a:endParaRPr lang="ru-RU" sz="12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4509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Решение проблемных ситуаций: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«Не зная броду – не суйся в воду!»</a:t>
                      </a:r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3 неделя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4220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Целевая экскурсия к водоему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4220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3.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Сюжетно – ролевая игра «Мы – спасатели»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4509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4.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Физкультурный досуг  «Водолазы спешат на помощь»</a:t>
                      </a:r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78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Чтение художественной литературы Д.Н. Мамин – Сибиряк «Серая шейка»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4 неделя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270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Викторина</a:t>
                      </a:r>
                      <a:r>
                        <a:rPr lang="ru-RU" sz="1200" baseline="0" dirty="0" smtClean="0">
                          <a:latin typeface="+mn-lt"/>
                        </a:rPr>
                        <a:t> «У воды играем, правила не забываем»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0063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3.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Продуктивная деятельность. Создание книги «Правила  безопасности на льду»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План работы с родителями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571612"/>
          <a:ext cx="8072494" cy="455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201"/>
                <a:gridCol w="5767219"/>
                <a:gridCol w="1643074"/>
              </a:tblGrid>
              <a:tr h="12614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 проведения</a:t>
                      </a:r>
                      <a:endParaRPr lang="ru-RU" dirty="0"/>
                    </a:p>
                  </a:txBody>
                  <a:tcPr/>
                </a:tc>
              </a:tr>
              <a:tr h="883028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Консультация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 безопасности детей на льду»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неделя</a:t>
                      </a:r>
                      <a:endParaRPr lang="ru-RU" dirty="0"/>
                    </a:p>
                  </a:txBody>
                  <a:tcPr/>
                </a:tc>
              </a:tr>
              <a:tr h="1261468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Семинар – практикум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«Оказание первой помощи людям, потерпевшим бедствие на воде»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неделя</a:t>
                      </a:r>
                      <a:endParaRPr lang="ru-RU" dirty="0"/>
                    </a:p>
                  </a:txBody>
                  <a:tcPr/>
                </a:tc>
              </a:tr>
              <a:tr h="511596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Памятка «Безопасность детей  на воде в руках взрослых»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неделя</a:t>
                      </a:r>
                      <a:endParaRPr lang="ru-RU" dirty="0"/>
                    </a:p>
                  </a:txBody>
                  <a:tcPr/>
                </a:tc>
              </a:tr>
              <a:tr h="511596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уголка безопасности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неделя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 безопасность\IMG_8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457203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ото безопасность\IMG_8363.JPG"/>
          <p:cNvPicPr>
            <a:picLocks noChangeAspect="1" noChangeArrowheads="1"/>
          </p:cNvPicPr>
          <p:nvPr/>
        </p:nvPicPr>
        <p:blipFill>
          <a:blip r:embed="rId2" cstate="print"/>
          <a:srcRect l="7502" t="28500" r="15415" b="5000"/>
          <a:stretch>
            <a:fillRect/>
          </a:stretch>
        </p:blipFill>
        <p:spPr bwMode="auto">
          <a:xfrm>
            <a:off x="1571604" y="1357298"/>
            <a:ext cx="4786314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Актуальность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715016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800" dirty="0" smtClean="0"/>
              <a:t>                Ежегодно осенний лед становится причиной гибели людей. К сожалению, в числе погибших нередко оказываются дети, которые еще не могут осознать всю степень коварства тонкого и хрупкого настила. Гибель людей на воде, исходя из многолетней статистики, начинается именно в данный период. Основными причинами гибели стали бесконтрольность родителей за детьми и выход на тонкий лед в запрещенных местах.</a:t>
            </a:r>
          </a:p>
          <a:p>
            <a:pPr>
              <a:buNone/>
            </a:pPr>
            <a:r>
              <a:rPr lang="ru-RU" sz="1800" dirty="0" smtClean="0"/>
              <a:t>              Дошкольный возраст – это важнейший период, когда формируется личность. Определить, правильно или неправильно ведет себя человек в тех или иных обстоятельствах очень сложно. Тем не менее необходимо выделить такие правила поведения, которые должны выполняться неукоснительно, так как от этого зависят здоровье и безопасность. Эти правила следует разъяснить детям подробно, следить за их выполнением. Однако безопасность – это не просто сумма усвоенных знаний, а адекватное поведение в различных ситуациях. Главной задачей взрослых является стимулирование развития у детей самостоятельности и ответственности. Все чему учат детей они должны уметь применить в реальной жизни.</a:t>
            </a: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Новизна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Новизна проекта заключается в содержании и в форме организации  работы с детьми, которые  позволяют сформировать представления об опасных для человека ситуациях на льду и способах правильного поведения.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                    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857488" y="1928802"/>
            <a:ext cx="3571900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Участники проекта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>
              <a:buNone/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</a:t>
            </a:r>
          </a:p>
          <a:p>
            <a:pPr lvl="8">
              <a:buNone/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ДЕТИ</a:t>
            </a:r>
          </a:p>
        </p:txBody>
      </p:sp>
      <p:sp>
        <p:nvSpPr>
          <p:cNvPr id="5" name="Овал 4"/>
          <p:cNvSpPr/>
          <p:nvPr/>
        </p:nvSpPr>
        <p:spPr>
          <a:xfrm>
            <a:off x="5072066" y="4572008"/>
            <a:ext cx="378621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воспитатель</a:t>
            </a:r>
            <a:endParaRPr lang="ru-RU" sz="32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57158" y="4500570"/>
            <a:ext cx="3786214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РОДИТЕЛИ</a:t>
            </a:r>
          </a:p>
          <a:p>
            <a:pPr algn="ctr"/>
            <a:endParaRPr lang="ru-RU" dirty="0"/>
          </a:p>
        </p:txBody>
      </p:sp>
      <p:cxnSp>
        <p:nvCxnSpPr>
          <p:cNvPr id="18" name="Прямая со стрелкой 17"/>
          <p:cNvCxnSpPr>
            <a:stCxn id="9" idx="2"/>
            <a:endCxn id="8" idx="1"/>
          </p:cNvCxnSpPr>
          <p:nvPr/>
        </p:nvCxnSpPr>
        <p:spPr>
          <a:xfrm rot="10800000" flipV="1">
            <a:off x="911638" y="2928934"/>
            <a:ext cx="1945851" cy="18645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6"/>
            <a:endCxn id="5" idx="7"/>
          </p:cNvCxnSpPr>
          <p:nvPr/>
        </p:nvCxnSpPr>
        <p:spPr>
          <a:xfrm>
            <a:off x="6429388" y="2928934"/>
            <a:ext cx="1874413" cy="19255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  <a:endCxn id="8" idx="6"/>
          </p:cNvCxnSpPr>
          <p:nvPr/>
        </p:nvCxnSpPr>
        <p:spPr>
          <a:xfrm rot="10800000">
            <a:off x="4143372" y="5500703"/>
            <a:ext cx="928694" cy="357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Цель 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Формировать у детей представления о правилах безопасного поведения на  льду, об опасностях, которые подстерегают человека у водоемов; познакомить  с причинами несчастных случаев; воспитывать бережное отношение к жизни и здоровью.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Задачи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Формы и методы работы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graphicFrame>
        <p:nvGraphicFramePr>
          <p:cNvPr id="18" name="Схема 17"/>
          <p:cNvGraphicFramePr/>
          <p:nvPr/>
        </p:nvGraphicFramePr>
        <p:xfrm>
          <a:off x="476232" y="1214422"/>
          <a:ext cx="845348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628632" y="1366822"/>
          <a:ext cx="8229648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Ожидаемый результат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710</Words>
  <Application>Microsoft Office PowerPoint</Application>
  <PresentationFormat>Экран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МДОУ « Рыбинский детский сад»</vt:lpstr>
      <vt:lpstr>Актуальность</vt:lpstr>
      <vt:lpstr>Новизна</vt:lpstr>
      <vt:lpstr>Участники проекта</vt:lpstr>
      <vt:lpstr>Цель </vt:lpstr>
      <vt:lpstr>Задачи</vt:lpstr>
      <vt:lpstr>Формы и методы работы</vt:lpstr>
      <vt:lpstr>Этапы реализации проекта</vt:lpstr>
      <vt:lpstr>Ожидаемый результат</vt:lpstr>
      <vt:lpstr>Перспективный план работы с детьми</vt:lpstr>
      <vt:lpstr>План работы с родителями</vt:lpstr>
      <vt:lpstr>Слайд 12</vt:lpstr>
      <vt:lpstr>Слайд 13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Vladelez</cp:lastModifiedBy>
  <cp:revision>47</cp:revision>
  <dcterms:created xsi:type="dcterms:W3CDTF">2015-11-05T21:19:45Z</dcterms:created>
  <dcterms:modified xsi:type="dcterms:W3CDTF">2016-10-17T16:38:43Z</dcterms:modified>
</cp:coreProperties>
</file>