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74" r:id="rId14"/>
    <p:sldId id="265" r:id="rId15"/>
    <p:sldId id="266" r:id="rId16"/>
    <p:sldId id="267" r:id="rId17"/>
    <p:sldId id="268" r:id="rId18"/>
    <p:sldId id="269" r:id="rId19"/>
    <p:sldId id="275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Здоровые дети –счастливые родители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424936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 устала держать позвоночник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части-мальчика-тела-24321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123" y="1609725"/>
            <a:ext cx="5081153" cy="4846638"/>
          </a:xfr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Arial Black" pitchFamily="34" charset="0"/>
                <a:cs typeface="Arial Black" pitchFamily="34" charset="0"/>
              </a:rPr>
              <a:t>Помните, не делайте компьютер единственным развлечением для ребенка!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Мне скучно, где друзья?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2317_html_2d8ca3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32781"/>
            <a:ext cx="47625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Мы устали сидеть на месте!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Здорово мы раньше играли!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21LO7J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3240360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 чего же вы хотите?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-Мы хотим двигаться, играть, кувыркаться, дышать свежим воздухом, дружить с ребятами и слушать добрые сказки, которые вам читают мамы.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Плюсы  сети интернет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Минусы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Практическая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Альтернатива сети интернет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50100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175952" cy="3131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Компьютер это всего лишь машина, пусть даже и умная, но она не может заменить тепло и радость живого общения друг с другом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2391228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приспособление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новинка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выполняющая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ограниченный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смарт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ноутбуки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планшеты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89040"/>
            <a:ext cx="8183880" cy="2246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Помните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не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делайте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компьютер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единственным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развлечением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для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ребенка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каждом доме нужен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спать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подскажет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нашим детям счастливыми стать?.»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Сергей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Боровец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501468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одной стороны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это неисчерпаемый источник информации и способ разнообразных развлечений.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другой стороны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их постоянное использование небезопасно для здоровья, формируется зависимость от этих устройств. Ежедневная потребность в электронных играх, нахождение в виртуальном мире – не каждому под силу управлять своими эмоциями, желаниями и порывами. Среди фанатов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гаджетов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есть такое выражение: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«Решил поиграть пять минут – прошел час». Игры воруют время! Проигранные минуты быстро превращаются в часы, часы складываются в потерянные сутки, недели и месяцы. Незаметно можно прочно увязнуть в электронных играх и сети интернета, как в паутине гигантского паука, питающегося людьми.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93097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рекомендациям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врачей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золотая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середина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 —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пребывание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 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планшета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смартфона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следующей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продолжительностью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4-5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20 минут;7-9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30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10-12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40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3-14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50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811879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Испытывает раздражение при необходимости закончить игру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После компьютерной игры жалуется на головные боли, возникает сухость слизистой оболочки глаз?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Высказывает желание проводить в Интернете больше времени?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Из-за компьютерной игры пренебрегает питанием?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Преимущественно находится в хорошем настроении, занимаясь компьютерными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7544" y="3681073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.Приходя домой, первым делом садится за компьютер?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7.Не знает, чем себя занять, если компьютер недоступен или сломался?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 способен контролировать время, проводимое за компьютером?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Постоянно говорит о компьютерных играх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 / нет)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560" y="717418"/>
            <a:ext cx="79928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Подсчет результатов: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– 1 балл,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«Нет» – 0 баллов.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баллы суммируются.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– 3 балла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низкий уровень компьютерной зависимости; родители могут справиться с возникшей проблемой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– 5 балла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средний уровень компьютерной зависимости, для решения проблемы необходима консультация специалиста (психолога);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6-7  баллов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высокий уровень компьютерной зависимости, чрезмерное увлечение компьютером, которое может привести к психологической зависимости ребенка; родители не могут справиться с возникшей проблемой самостоятельно, поэтому необходимо обратиться за помощью к специалисту (психологу, психотерапевту).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 прочно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нашу жизнь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Использование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современных компьютеров в работе с детьми дошкольного возраста обусловлено необходимостью значительных перемен в системе дошкольного образования. Успех этих перемен связан с обновлением научной, методической и материальной базы дошкольного учреждения. Одним из важных условий обновления является использование новых информационных технологий.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смотря на это ничто не заменит ребёнку человеческое, эмоциональное общение. 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Исследовательский Проект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Компьютер-друг или враг»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076377" cy="230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2816"/>
            <a:ext cx="3179845" cy="23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93096"/>
            <a:ext cx="3035829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Доктор с письмом от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Разговор органов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Мы устали смотреть на экран монитора, нам плохо видно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576c14b68a69a1557e30e9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2691" y="2914873"/>
            <a:ext cx="5588018" cy="2236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604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Здоровые дети –счастливые родители</vt:lpstr>
      <vt:lpstr>Слайд 2</vt:lpstr>
      <vt:lpstr>Слайд 3</vt:lpstr>
      <vt:lpstr>Слайд 4</vt:lpstr>
      <vt:lpstr>Слайд 5</vt:lpstr>
      <vt:lpstr>Слайд 6</vt:lpstr>
      <vt:lpstr>Исследовательский Проект « Компьютер-друг или враг»</vt:lpstr>
      <vt:lpstr>Доктор с письмом от родителей</vt:lpstr>
      <vt:lpstr>Разговор органов Мы устали смотреть на экран монитора, нам плохо видно</vt:lpstr>
      <vt:lpstr>Я устала держать позвоночник</vt:lpstr>
      <vt:lpstr>Мне скучно, где друзья?</vt:lpstr>
      <vt:lpstr>- Мы устали сидеть на месте! Как Здорово мы раньше играли!</vt:lpstr>
      <vt:lpstr>Так чего же вы хотите?</vt:lpstr>
      <vt:lpstr>Плюсы  сети интернет</vt:lpstr>
      <vt:lpstr>Минусы</vt:lpstr>
      <vt:lpstr>Практическая работа</vt:lpstr>
      <vt:lpstr>Альтернатива сети интернет</vt:lpstr>
      <vt:lpstr>Слайд 18</vt:lpstr>
      <vt:lpstr>Компьютер это всего лишь машина, пусть даже и умная, но она не может заменить тепло и радость живого общения друг с другом</vt:lpstr>
      <vt:lpstr>Помните, не делайте компьютер единственным развлечением для ребенка!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ДС141</dc:creator>
  <cp:lastModifiedBy>ДС141</cp:lastModifiedBy>
  <cp:revision>34</cp:revision>
  <dcterms:created xsi:type="dcterms:W3CDTF">2018-01-25T06:04:08Z</dcterms:created>
  <dcterms:modified xsi:type="dcterms:W3CDTF">2018-01-25T08:07:32Z</dcterms:modified>
</cp:coreProperties>
</file>