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7" r:id="rId5"/>
    <p:sldId id="260" r:id="rId6"/>
    <p:sldId id="275" r:id="rId7"/>
    <p:sldId id="262" r:id="rId8"/>
    <p:sldId id="264" r:id="rId9"/>
    <p:sldId id="270" r:id="rId10"/>
    <p:sldId id="27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57;141\Desktop\&#1089;&#1086;&#1073;&#1088;&#1072;&#1085;&#1080;&#1077;%2029%20&#1084;&#1072;&#1103;\Glavnoe_na_svete_eto_nashi_deti_-_Glavnoe_na_svete_eto_nashi_deti%20(mp3cut.net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57;141\Desktop\rebyonok_-_smeh_rebenka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photo.php?fbid=2461133893912400&amp;set=a.133969066628906.24395.100000474417401&amp;type=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60" y="1628800"/>
            <a:ext cx="88468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Лето без опасностей.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МАДОУ «Красноярский детский сад № 141»</a:t>
            </a:r>
            <a:endParaRPr lang="ru-RU" sz="2400" b="1" dirty="0"/>
          </a:p>
        </p:txBody>
      </p:sp>
      <p:pic>
        <p:nvPicPr>
          <p:cNvPr id="3" name="Glavnoe_na_svete_eto_nashi_deti_-_Glavnoe_na_svete_eto_nashi_deti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04800" cy="304800"/>
          </a:xfrm>
          <a:prstGeom prst="rect">
            <a:avLst/>
          </a:prstGeom>
        </p:spPr>
      </p:pic>
      <p:pic>
        <p:nvPicPr>
          <p:cNvPr id="5" name="Рисунок 4" descr="девочка мила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41479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33803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ТЕСТА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ответов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Конечно, вы стремитесь оградить ребёнка от опасностей. Но, к сожалению, ваши усилия носят скорее запретительный характер. Ваш наследник прекрасно знает, что делать нельзя, но мало осведомлен о том, что делать можно или как надо сделать, чтобы было и можно, и безопасно. Ваши «нельзя» - как забор - загораживает дочку или сына, но подумайте, что будет, когда они выйдут из такого плотного заграждения? Когда не будет вас под рукой - смогут они найти выход из сложной (опасной) ситуации?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у ребёнка останется десяток строгих, железных, стопроцентных запретов типа «не садись в чужие машины», «никогда не открывай чужим людям» и т. п. - самых важных. А те задачи, решить которые он может сам, пользуясь собственным опытом, пусть останутся его «зоной поиска» (конечно, под вашим бдительным и незаметным/неназойливым контролем).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ответов Б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 - продвинутый родитель, который уважает своего ребёнка как личность. Вы умеете не просто ограждать и приказывать, но и развивать интеллект: вместо того чтобы командовать, вы часто объясняете ему, почему нельзя, то есть пополняете его картину мира и помогаете сориентироваться в нём.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вашем подходе не хватает только одного: у растущего человека должен быть не только отрицательный, но и положительный алгоритм действий. Если хотя бы половину «так не надо, потому что» вы замените на «надо так» и покажете, как поступать правильно, это и ускорит процесс приобретения полезных навыков, и улучшит ваши отношения с ребёнком. Ведь «да» всегда приятнее, чем «нет».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ответов 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вас есть бесценная привычка - не задерживаться на приказах, отрицаниях и сложных, не понятных ребёнку объяснениях, а с раннего возраста закладывать в него модели правильного, безопасного поведения. Это - одна из лучших гарантий того, что в ваше отсутствие с ребёнком всё будет хорошо. И можно будет положиться не только на няню или бабушку, но и на его собственное самосознание. Каждый день и каждую неделю в копилке его знаний о мире будет прибавляться новый пункт, и он ляжет на нужную «полочку» в голове, и ребёнок легко «достанет» его оттуда - в самый нужный момент.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6870154" cy="5500872"/>
          </a:xfrm>
          <a:prstGeom prst="rect">
            <a:avLst/>
          </a:prstGeom>
        </p:spPr>
      </p:pic>
      <p:pic>
        <p:nvPicPr>
          <p:cNvPr id="3" name="rebyonok_-_smeh_reb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874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родители не подвергайте своих детей опасности!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не умеют ее предвидеть.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Помните их жизнь и здоровье в ваших руках!!!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82341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безопасности у детей в условиях дошкольного образовательного учреждения является актуальной и значимой проблемой для педагогического сообщества, поскольку обусловлено объективной необходимостью информирования детей о правилах безопасного поведения, приобретения ими опыта безопасного поведения в быту. И только целенаправленная совместная деятельность в этой  области позволит добиться высоких результатов.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Проблему, связанную с безопасностью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невозможно, решить только в рамках детского сада. Поэтому важно обеспечить преемственность в вопросах воспитания безопасного поведения детей между детским садом и семьей. 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llarphotoclub_41195372-105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320480" cy="2794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8691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Консультации для родителей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Анкетирование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Родительские собрания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Индивидуальные беседы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Размещение информационных материалов в уголке для родителей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81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детьми в данном направлении: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988840"/>
            <a:ext cx="57812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-игры тренинги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сюжетно-ролевые игры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-просмотр мультфильмов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-чтение художественной литературы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-театрализация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-коммуникативные игры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-тематические беседы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-подвижные игры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-оформление тематических уголков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-агитбригады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Опасность – возможность, угроза чего-нибудь очень плохого, какого-нибудь несчастья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images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509575" cy="187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Ф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7" descr="ФЫПМИ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gv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908720"/>
            <a:ext cx="2627784" cy="17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ямы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996952"/>
            <a:ext cx="2500396" cy="171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H8YY6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708920"/>
            <a:ext cx="2868854" cy="206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LFP431J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869160"/>
            <a:ext cx="2685061" cy="173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S5Q5L8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797152"/>
            <a:ext cx="3091272" cy="18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Анны Сергеевой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88032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28545"/>
            <a:ext cx="374441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НУЖНО знать всем!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58362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 детей в возрасте до 15 лет утопление является второй по распространенности причиной смерти (сразу после дорожных аварий), а из приблизительно 750 детей, которые тонут, каждый второй тонет на расстоянии не более 20 метров от своих родителей или других взрослых. В некоторых случаях взрослый даже будет непосредственно наблюдать за тем, как ребенок тонет, не подозревая о том, что на самом деле происходит. Поэтому будьте предельно внимательными и следите за своими детьми.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765051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И, родители, запомните: дети, играющие в воде, шумят. Если они перестали шуметь, вытащите их из воды и узнайте, почему.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129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данным УГИБДД Оренбургской области за последние 4 месяца 2018 года продолжает расти уровень детского дорожно-транспортного травматизма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-дети пассажиры- 49,1 %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-дети пешеходы- 42,1 %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-дети велосипедисты- 5,3 %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4502f05643b9f07d65f71b9c22d7c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2511907" cy="217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3501008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Причины детского дорожно-транспортного травматизма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Неумение наблюдать.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Невнимательность.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Недостаточный надзор взрослых за поведением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ransporta-2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420888"/>
            <a:ext cx="211455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48680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Уважение к Правилам дорожного движения, привычку неукоснительно их соблюдать должны прививать своим детям родители. Достаточно хотя бы раз в неделю в течение 10-15 минут со своим ребенком провести беседу-игру по Правилам дорожного движения, чтобы он другими глазами посмотрел на ситуацию. Такой ребенок в дальнейшем самостоятельно сумеет ориентироваться в сложной обстановке на улицах.</a:t>
            </a: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96e0451ae1d2481fd1ccb50b8b1058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2747797" cy="2060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717032"/>
            <a:ext cx="8712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Подходя к дороге, остановитесь, осмотрите улицу в обоих направлениях. </a:t>
            </a:r>
          </a:p>
          <a:p>
            <a:r>
              <a:rPr lang="ru-RU" b="1" dirty="0" smtClean="0"/>
              <a:t>2. Уходя из дома, не опаздывайте, выходите заблаговременно, чтобы при спокойной ходьбе с ребенком иметь запас времени. </a:t>
            </a:r>
          </a:p>
          <a:p>
            <a:r>
              <a:rPr lang="ru-RU" b="1" dirty="0" smtClean="0"/>
              <a:t>3.  Показывайте пример умения ежедневно следить за своим поведением для формирования его у вашего чада.</a:t>
            </a:r>
          </a:p>
          <a:p>
            <a:r>
              <a:rPr lang="ru-RU" b="1" dirty="0" smtClean="0"/>
              <a:t>4.  Ребенок должен научиться видеть своими глазами, что за разными предметами на улице часто скрывается опасность. </a:t>
            </a:r>
          </a:p>
          <a:p>
            <a:r>
              <a:rPr lang="ru-RU" b="1" dirty="0" smtClean="0"/>
              <a:t>  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Если ребенок достаточно хорошо  разбирается в  Правилах  дорожного движения, родители могут быть спокойны за него.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429000"/>
            <a:ext cx="1224136" cy="155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2924944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которые каждый родитель должен обсуждать с ребенком дошкольником: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1. Что нужно знать, если возник </a:t>
            </a:r>
            <a:r>
              <a:rPr lang="ru-RU" sz="2000" b="1" dirty="0" smtClean="0">
                <a:solidFill>
                  <a:srgbClr val="FFC000"/>
                </a:solidFill>
              </a:rPr>
              <a:t>пожар в квартире</a:t>
            </a:r>
            <a:r>
              <a:rPr lang="ru-RU" sz="2000" dirty="0" smtClean="0">
                <a:solidFill>
                  <a:srgbClr val="FFC000"/>
                </a:solidFill>
              </a:rPr>
              <a:t>?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2. Можно ли играть со спичками?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3. Можно ли самостоятельно пользоваться электроприборами?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5. Знать номер </a:t>
            </a:r>
            <a:r>
              <a:rPr lang="ru-RU" sz="2000" b="1" dirty="0" smtClean="0">
                <a:solidFill>
                  <a:srgbClr val="FFC000"/>
                </a:solidFill>
              </a:rPr>
              <a:t>пожарной службы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6. Главное </a:t>
            </a:r>
            <a:r>
              <a:rPr lang="ru-RU" sz="2000" b="1" dirty="0" smtClean="0">
                <a:solidFill>
                  <a:srgbClr val="FFC000"/>
                </a:solidFill>
              </a:rPr>
              <a:t>правило</a:t>
            </a:r>
            <a:r>
              <a:rPr lang="ru-RU" sz="2000" dirty="0" smtClean="0">
                <a:solidFill>
                  <a:srgbClr val="FFC000"/>
                </a:solidFill>
              </a:rPr>
              <a:t> при любой опасности </a:t>
            </a:r>
            <a:r>
              <a:rPr lang="ru-RU" sz="2000" i="1" dirty="0" smtClean="0">
                <a:solidFill>
                  <a:srgbClr val="FFC000"/>
                </a:solidFill>
              </a:rPr>
              <a:t>(не поддаваться панике)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7. Для чего необходимо знать свой домашний адрес и фамилию?</a:t>
            </a:r>
          </a:p>
          <a:p>
            <a:endParaRPr lang="ru-RU" dirty="0"/>
          </a:p>
        </p:txBody>
      </p:sp>
      <p:pic>
        <p:nvPicPr>
          <p:cNvPr id="6" name="Рисунок 5" descr="0_11f670_a879c708_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6672"/>
            <a:ext cx="2585864" cy="25031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4664"/>
            <a:ext cx="756084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337</TotalTime>
  <Words>458</Words>
  <Application>Microsoft Office PowerPoint</Application>
  <PresentationFormat>Экран (4:3)</PresentationFormat>
  <Paragraphs>74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ДС141</dc:creator>
  <cp:lastModifiedBy>Алексей</cp:lastModifiedBy>
  <cp:revision>63</cp:revision>
  <dcterms:created xsi:type="dcterms:W3CDTF">2018-05-24T09:10:16Z</dcterms:created>
  <dcterms:modified xsi:type="dcterms:W3CDTF">2018-06-04T10:14:43Z</dcterms:modified>
</cp:coreProperties>
</file>