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8" r:id="rId6"/>
    <p:sldId id="261" r:id="rId7"/>
    <p:sldId id="262" r:id="rId8"/>
    <p:sldId id="263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18%20&#1072;&#1087;&#1088;&#1077;&#1083;&#1103;\&#1086;&#1073;&#1088;&#1077;&#1079;&#1082;&#1072;.mp3" TargetMode="External"/><Relationship Id="rId1" Type="http://schemas.microsoft.com/office/2007/relationships/media" Target="file:///H:\18%20&#1072;&#1087;&#1088;&#1077;&#1083;&#1103;\&#1086;&#1073;&#1088;&#1077;&#1079;&#1082;&#107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то вы мчитесь без оглядк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3528" y="0"/>
            <a:ext cx="946752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29365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21784"/>
            <a:ext cx="6748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КОНФЕРЕНЦИЯ ДОШКОЛЬНИКОВ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«ГАЗОВИЧОК И ВСЕЗНАЙКИ»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95916" y="1769104"/>
            <a:ext cx="550829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работа: 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8315" y="2645866"/>
            <a:ext cx="85434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НЕБЕСНАЯ ФАБРИКА</a:t>
            </a:r>
          </a:p>
          <a:p>
            <a:pPr algn="ctr"/>
            <a:r>
              <a:rPr lang="ru-RU" sz="4400" b="1" i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«ТРЯМ</a:t>
            </a:r>
            <a:r>
              <a:rPr lang="ru-RU" sz="4400" b="1" i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i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67741" y="5059709"/>
            <a:ext cx="862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Липкин Артем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 лет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МАДОУ «Красноярский детский сад №141»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4139952" y="6167904"/>
            <a:ext cx="22611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44970"/>
            <a:ext cx="7056784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474942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 ребятами сделали поделки облаков из ваты, перьев,   а потом вообразили  и дорисовали облака. Было очень забавно. Оказывается, облака имеют разные образы, если пофантазировать. Это могут быть и собачки, и зайчики, дракончики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11760" y="1340768"/>
            <a:ext cx="403244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4941168"/>
            <a:ext cx="8064896" cy="176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то, я, точно знаю, что такое облака. Как они образуются. И что человек может в небе увидеть разные образы облаков и все это зависит от их воображения и фантазии.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1124744"/>
            <a:ext cx="752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в конц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427" y="215751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А –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активный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Р -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решительный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Т -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творческий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Е -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естественный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М -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мечтательный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917" y="1932505"/>
            <a:ext cx="2838315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Исследовательская работа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Небесная фабрика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«</a:t>
            </a:r>
            <a:r>
              <a:rPr lang="ru-RU" sz="2800" dirty="0" err="1" smtClean="0">
                <a:solidFill>
                  <a:srgbClr val="7030A0"/>
                </a:solidFill>
                <a:latin typeface="Arial Black" pitchFamily="34" charset="0"/>
              </a:rPr>
              <a:t>Трям</a:t>
            </a: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»</a:t>
            </a:r>
            <a:endParaRPr lang="ru-RU" sz="2800" dirty="0"/>
          </a:p>
        </p:txBody>
      </p:sp>
      <p:pic>
        <p:nvPicPr>
          <p:cNvPr id="7" name="Рисунок 6" descr="98546796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1772" y="0"/>
            <a:ext cx="1368152" cy="3102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мультяшные лошадки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рез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3840" y="6456114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2080" y="5911291"/>
            <a:ext cx="65798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я услышал песню из мультфильма « Облака белогривые лошадки»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9" y="2276872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6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412875"/>
            <a:ext cx="4537075" cy="399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1043608" y="1124744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827584" y="5610133"/>
            <a:ext cx="7848872" cy="104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мне захотелось узнать: Что же это за лошадки?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живут?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5" name="Picture 3" descr="C:\Users\Лена\Desktop\одессея разума\sun10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4860032" y="1412776"/>
            <a:ext cx="3960440" cy="273510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48555" y="5301208"/>
            <a:ext cx="806489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спросил у мамы. Она рассказала мне, что это облака и живут они высоко в небе и образуются из капелек воды. Откуда же на небе вода? Подумал: я- вода есть на земле!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50421"/>
          <a:stretch/>
        </p:blipFill>
        <p:spPr bwMode="auto">
          <a:xfrm>
            <a:off x="1403648" y="1243000"/>
            <a:ext cx="2952328" cy="405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4"/>
            <a:ext cx="8229600" cy="79695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Работа на фабрике « </a:t>
            </a:r>
            <a:r>
              <a:rPr lang="ru-RU" b="1" dirty="0" err="1" smtClean="0">
                <a:solidFill>
                  <a:srgbClr val="7030A0"/>
                </a:solidFill>
              </a:rPr>
              <a:t>Трям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79" y="980728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384" y="976084"/>
            <a:ext cx="396044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83032" y="4181128"/>
            <a:ext cx="8560968" cy="25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Ирина  Александровна  пригласила меня поработать на фабрике облаков «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Трям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Во время эксперимента я увидел, что  водяной пар,  поднимается вверх и образует облачко из маленьких капелек. Так происходит и в природе. Воду согревает солнышко, из-за этого вода на земле испаряется. Водяной пар поднимается вверх и там превращается в капельки, они соединяются и появляются белые облака.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0332" y="846138"/>
            <a:ext cx="4351337" cy="316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3192" y="1692276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220233"/>
            <a:ext cx="6254824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ИНТЕРВЬЮ  В ПОДГОТОВИТЕЛЬНОЙ ГРУППЕ</a:t>
            </a:r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233" y="5489381"/>
            <a:ext cx="7848872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Потом мы с Ириной Александровной решили пойти в подготовительную группу и узнать, а что они знают об этом?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68" y="0"/>
            <a:ext cx="9144000" cy="6857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602" y="227126"/>
            <a:ext cx="4107618" cy="350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0"/>
            <a:ext cx="4211960" cy="304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4426" y="3212325"/>
            <a:ext cx="3880974" cy="2876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02535" y="3909035"/>
            <a:ext cx="48465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 мы с мамой оказались в очень интересном месте.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Метеостанция». Здесь я узнал, о том что облака бывают: кучевые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(потому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собираются кучками), перистые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похожи на перья птиц), слоистые (они накладываются друг на друга слоями).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638740"/>
            <a:ext cx="7560568" cy="3384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5661248"/>
            <a:ext cx="8532168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все же, почему именно лошадки? И тогда в детском саду мы продолжили работу на фабрике.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361</Words>
  <Application>Microsoft Office PowerPoint</Application>
  <PresentationFormat>Экран (4:3)</PresentationFormat>
  <Paragraphs>36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Constantia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на фабрике « Трям»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ДС141</dc:creator>
  <cp:lastModifiedBy>Сергей</cp:lastModifiedBy>
  <cp:revision>36</cp:revision>
  <dcterms:created xsi:type="dcterms:W3CDTF">2018-04-06T09:43:44Z</dcterms:created>
  <dcterms:modified xsi:type="dcterms:W3CDTF">2018-04-16T14:40:01Z</dcterms:modified>
</cp:coreProperties>
</file>