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3D11-E95C-40A2-8388-0427FBC08B6F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5DFB9-E885-4C1A-8786-3D85753FBB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3D11-E95C-40A2-8388-0427FBC08B6F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5DFB9-E885-4C1A-8786-3D85753FBB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3D11-E95C-40A2-8388-0427FBC08B6F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5DFB9-E885-4C1A-8786-3D85753FBB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3D11-E95C-40A2-8388-0427FBC08B6F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5DFB9-E885-4C1A-8786-3D85753FBB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3D11-E95C-40A2-8388-0427FBC08B6F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5DFB9-E885-4C1A-8786-3D85753FBB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3D11-E95C-40A2-8388-0427FBC08B6F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5DFB9-E885-4C1A-8786-3D85753FBB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3D11-E95C-40A2-8388-0427FBC08B6F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5DFB9-E885-4C1A-8786-3D85753FBB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3D11-E95C-40A2-8388-0427FBC08B6F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5DFB9-E885-4C1A-8786-3D85753FBB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3D11-E95C-40A2-8388-0427FBC08B6F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5DFB9-E885-4C1A-8786-3D85753FBB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3D11-E95C-40A2-8388-0427FBC08B6F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5DFB9-E885-4C1A-8786-3D85753FBB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3D11-E95C-40A2-8388-0427FBC08B6F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5DFB9-E885-4C1A-8786-3D85753FBB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53D11-E95C-40A2-8388-0427FBC08B6F}" type="datetimeFigureOut">
              <a:rPr lang="ru-RU" smtClean="0"/>
              <a:pPr/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5DFB9-E885-4C1A-8786-3D85753FBB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Роль сказ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Роль сказки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Роль сказки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ownloads\Роль сказки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Экран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Слайд 1</vt:lpstr>
      <vt:lpstr>Слайд 2</vt:lpstr>
      <vt:lpstr>Слайд 3</vt:lpstr>
      <vt:lpstr>Слайд 4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bezrukavaya_ea</cp:lastModifiedBy>
  <cp:revision>2</cp:revision>
  <dcterms:created xsi:type="dcterms:W3CDTF">2015-04-20T14:12:50Z</dcterms:created>
  <dcterms:modified xsi:type="dcterms:W3CDTF">2017-02-09T09:20:59Z</dcterms:modified>
</cp:coreProperties>
</file>