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996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5232A-005D-4567-824C-2B46CF9E84B6}" type="datetimeFigureOut">
              <a:rPr lang="ru-RU" smtClean="0"/>
              <a:t>07.10.2017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09025-EF14-4282-9896-069E803442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0961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5232A-005D-4567-824C-2B46CF9E84B6}" type="datetimeFigureOut">
              <a:rPr lang="ru-RU" smtClean="0"/>
              <a:t>07.10.2017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09025-EF14-4282-9896-069E803442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034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5232A-005D-4567-824C-2B46CF9E84B6}" type="datetimeFigureOut">
              <a:rPr lang="ru-RU" smtClean="0"/>
              <a:t>07.10.2017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09025-EF14-4282-9896-069E803442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819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5232A-005D-4567-824C-2B46CF9E84B6}" type="datetimeFigureOut">
              <a:rPr lang="ru-RU" smtClean="0"/>
              <a:t>07.10.2017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09025-EF14-4282-9896-069E803442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215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5232A-005D-4567-824C-2B46CF9E84B6}" type="datetimeFigureOut">
              <a:rPr lang="ru-RU" smtClean="0"/>
              <a:t>07.10.2017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09025-EF14-4282-9896-069E803442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249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5232A-005D-4567-824C-2B46CF9E84B6}" type="datetimeFigureOut">
              <a:rPr lang="ru-RU" smtClean="0"/>
              <a:t>07.10.2017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09025-EF14-4282-9896-069E803442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166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5232A-005D-4567-824C-2B46CF9E84B6}" type="datetimeFigureOut">
              <a:rPr lang="ru-RU" smtClean="0"/>
              <a:t>07.10.2017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09025-EF14-4282-9896-069E803442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377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5232A-005D-4567-824C-2B46CF9E84B6}" type="datetimeFigureOut">
              <a:rPr lang="ru-RU" smtClean="0"/>
              <a:t>07.10.2017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09025-EF14-4282-9896-069E803442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845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5232A-005D-4567-824C-2B46CF9E84B6}" type="datetimeFigureOut">
              <a:rPr lang="ru-RU" smtClean="0"/>
              <a:t>07.10.2017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09025-EF14-4282-9896-069E803442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0971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5232A-005D-4567-824C-2B46CF9E84B6}" type="datetimeFigureOut">
              <a:rPr lang="ru-RU" smtClean="0"/>
              <a:t>07.10.2017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09025-EF14-4282-9896-069E803442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9460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5232A-005D-4567-824C-2B46CF9E84B6}" type="datetimeFigureOut">
              <a:rPr lang="ru-RU" smtClean="0"/>
              <a:t>07.10.2017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09025-EF14-4282-9896-069E803442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023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C5232A-005D-4567-824C-2B46CF9E84B6}" type="datetimeFigureOut">
              <a:rPr lang="ru-RU" smtClean="0"/>
              <a:t>07.10.2017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09025-EF14-4282-9896-069E803442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925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Научим </a:t>
            </a:r>
            <a:r>
              <a:rPr lang="ru-RU" b="1" dirty="0" err="1" smtClean="0">
                <a:solidFill>
                  <a:srgbClr val="FF0000"/>
                </a:solidFill>
              </a:rPr>
              <a:t>Нехочуху</a:t>
            </a:r>
            <a:r>
              <a:rPr lang="ru-RU" b="1" dirty="0" smtClean="0">
                <a:solidFill>
                  <a:srgbClr val="FF0000"/>
                </a:solidFill>
              </a:rPr>
              <a:t> правилам дорожного движения!!!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50" y="1825625"/>
            <a:ext cx="7009839" cy="4682572"/>
          </a:xfrm>
        </p:spPr>
      </p:pic>
    </p:spTree>
    <p:extLst>
      <p:ext uri="{BB962C8B-B14F-4D97-AF65-F5344CB8AC3E}">
        <p14:creationId xmlns:p14="http://schemas.microsoft.com/office/powerpoint/2010/main" val="756575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Пешеходная дорожка.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9010" y="1825625"/>
            <a:ext cx="6513979" cy="4351338"/>
          </a:xfrm>
        </p:spPr>
      </p:pic>
    </p:spTree>
    <p:extLst>
      <p:ext uri="{BB962C8B-B14F-4D97-AF65-F5344CB8AC3E}">
        <p14:creationId xmlns:p14="http://schemas.microsoft.com/office/powerpoint/2010/main" val="2935594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Внимание!!!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9010" y="1825625"/>
            <a:ext cx="6513979" cy="4351338"/>
          </a:xfrm>
        </p:spPr>
      </p:pic>
    </p:spTree>
    <p:extLst>
      <p:ext uri="{BB962C8B-B14F-4D97-AF65-F5344CB8AC3E}">
        <p14:creationId xmlns:p14="http://schemas.microsoft.com/office/powerpoint/2010/main" val="768943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Игра «Шофёры»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9010" y="1825625"/>
            <a:ext cx="6513979" cy="4351338"/>
          </a:xfrm>
        </p:spPr>
      </p:pic>
    </p:spTree>
    <p:extLst>
      <p:ext uri="{BB962C8B-B14F-4D97-AF65-F5344CB8AC3E}">
        <p14:creationId xmlns:p14="http://schemas.microsoft.com/office/powerpoint/2010/main" val="2031115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Правила дорожные будем соблюдать!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73427" y="1825625"/>
            <a:ext cx="6445146" cy="4351338"/>
          </a:xfrm>
        </p:spPr>
      </p:pic>
    </p:spTree>
    <p:extLst>
      <p:ext uri="{BB962C8B-B14F-4D97-AF65-F5344CB8AC3E}">
        <p14:creationId xmlns:p14="http://schemas.microsoft.com/office/powerpoint/2010/main" val="863681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Идём в </a:t>
            </a:r>
            <a:r>
              <a:rPr lang="ru-RU" smtClean="0"/>
              <a:t>детский сад!</a:t>
            </a:r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9010" y="1825625"/>
            <a:ext cx="6513979" cy="4351338"/>
          </a:xfrm>
        </p:spPr>
      </p:pic>
    </p:spTree>
    <p:extLst>
      <p:ext uri="{BB962C8B-B14F-4D97-AF65-F5344CB8AC3E}">
        <p14:creationId xmlns:p14="http://schemas.microsoft.com/office/powerpoint/2010/main" val="310359834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25</Words>
  <Application>Microsoft Office PowerPoint</Application>
  <PresentationFormat>Широкоэкранный</PresentationFormat>
  <Paragraphs>6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Тема Office</vt:lpstr>
      <vt:lpstr>Научим Нехочуху правилам дорожного движения!!!</vt:lpstr>
      <vt:lpstr>Пешеходная дорожка.</vt:lpstr>
      <vt:lpstr>Внимание!!!</vt:lpstr>
      <vt:lpstr>Игра «Шофёры»</vt:lpstr>
      <vt:lpstr>Правила дорожные будем соблюдать!</vt:lpstr>
      <vt:lpstr>Идём в детский сад!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Научим Нехочуху правилам дорожного движения!!!</dc:title>
  <dc:creator>HP</dc:creator>
  <cp:lastModifiedBy>HP</cp:lastModifiedBy>
  <cp:revision>2</cp:revision>
  <dcterms:created xsi:type="dcterms:W3CDTF">2017-10-07T09:41:21Z</dcterms:created>
  <dcterms:modified xsi:type="dcterms:W3CDTF">2017-10-07T09:52:56Z</dcterms:modified>
</cp:coreProperties>
</file>