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7" r:id="rId9"/>
    <p:sldId id="265" r:id="rId10"/>
    <p:sldId id="271" r:id="rId11"/>
    <p:sldId id="269" r:id="rId12"/>
    <p:sldId id="272" r:id="rId13"/>
    <p:sldId id="270" r:id="rId14"/>
    <p:sldId id="273" r:id="rId15"/>
    <p:sldId id="266" r:id="rId16"/>
    <p:sldId id="274" r:id="rId17"/>
    <p:sldId id="268" r:id="rId18"/>
    <p:sldId id="275" r:id="rId19"/>
    <p:sldId id="277" r:id="rId20"/>
    <p:sldId id="276" r:id="rId21"/>
    <p:sldId id="262" r:id="rId22"/>
    <p:sldId id="264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4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265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3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28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6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58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7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5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2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9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01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1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1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7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9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A88E-9C4F-48C1-AC6D-B58807C215A2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57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828" y="2514617"/>
            <a:ext cx="8371115" cy="18311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«Физическая культура как одно из средств воспитания здорового </a:t>
            </a:r>
          </a:p>
          <a:p>
            <a:pPr algn="ctr"/>
            <a:r>
              <a:rPr lang="ru-RU" sz="36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ребёнка»</a:t>
            </a:r>
            <a:endParaRPr lang="ru-RU" sz="36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5828" y="5327853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Cambria" panose="02040503050406030204" pitchFamily="18" charset="0"/>
              </a:rPr>
              <a:t>Подготовила: </a:t>
            </a:r>
          </a:p>
          <a:p>
            <a:pPr algn="r"/>
            <a:r>
              <a:rPr lang="ru-RU" dirty="0" smtClean="0">
                <a:latin typeface="Cambria" panose="02040503050406030204" pitchFamily="18" charset="0"/>
              </a:rPr>
              <a:t>Воспитатель Вишневская О.Д.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1162611" y="258926"/>
            <a:ext cx="9592474" cy="14695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познавательно-речевому направлению развития детей № 32 
г. Каменск-Шахтинский</a:t>
            </a:r>
            <a:endParaRPr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23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fallOver"/>
        <p:sndAc>
          <p:stSnd>
            <p:snd r:embed="rId2" name="click.wav"/>
          </p:stSnd>
        </p:sndAc>
      </p:transition>
    </mc:Choice>
    <mc:Fallback>
      <p:transition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50" y="753228"/>
            <a:ext cx="9613861" cy="1080938"/>
          </a:xfrm>
        </p:spPr>
        <p:txBody>
          <a:bodyPr/>
          <a:lstStyle/>
          <a:p>
            <a:r>
              <a:rPr lang="ru-RU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Закаливающие процедуры </a:t>
            </a:r>
            <a:endParaRPr lang="ru-RU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2058" y="309612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Применение закаливающих процедур во всех возрастных группах, начиная с первого года жизни: определены виды закаливания, время их проведения, продолжительность, указана время их проведения, обязательность индивидуального подхода в соответствии с рекомендациями врача.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931228" y="2307772"/>
            <a:ext cx="674915" cy="598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5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04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563" y="321774"/>
            <a:ext cx="4516637" cy="602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3" y="2108441"/>
            <a:ext cx="5659961" cy="42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Подвижные игры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2828" y="2748952"/>
            <a:ext cx="7979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Подвижные игры как основная двигательная деятельность детей дошкольного возраста планируется воспитателем в различное время дня в соответствие с режимом каждой возрастной группы.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Чтобы использовать все возможности для игровой деятельности детей в течение дня, необходимо строго придерживается установленного режима, основу которого составляет </a:t>
            </a:r>
            <a:r>
              <a:rPr lang="ru-RU" sz="2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врачебно</a:t>
            </a:r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— гигиенические требования и учёт возрастных особенностей детей каждой группы.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355771" y="2144486"/>
            <a:ext cx="696686" cy="468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979" y="674838"/>
            <a:ext cx="6617906" cy="49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Физкультурные праздники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4742" y="3096628"/>
            <a:ext cx="7641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Основу программы физкультурного праздника должны составлять весёлые подвижные игры и разнообразные физические упражнения, усвоенные на регулярных физкультурных занятия, они не требуют специальной подготовки и естественно вливаются в праздничную программу, доставляя детям большое удовольствие. 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029200" y="2449068"/>
            <a:ext cx="566057" cy="489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6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04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5806" y="2087563"/>
            <a:ext cx="6034616" cy="452596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16429" y="925286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Кто быстрее!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Гигиенические факторы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0142" y="286294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Гигиенические факторы являются своеобразным средством физического воспитания. Соблюдение требований личной и общественной гигиены, режима деятельности, сна, питания и т. д. вызывает у человека положительные эмоции, что в свою очередь улучшает деятельность всех органов, систем и повышает работоспособность.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487251" y="2264228"/>
            <a:ext cx="663178" cy="435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6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84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296" y="476396"/>
            <a:ext cx="4526190" cy="60355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2266498"/>
            <a:ext cx="5660571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6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228" y="731457"/>
            <a:ext cx="9613861" cy="10809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Естественные силы природы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6142" y="2769389"/>
            <a:ext cx="73587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Естественные силы природы (солнце, воздух, вола) являются важным средством укрепления здоровья, а также повышения работоспособности: вода очищает кожу от загрязнения; солнечные лучи убивают различные микробы, благоприятствуют отложению под кожей витамина D и охраняют человека от заболевании; воздух садов, парков, лесов, содержащий особое вещества (фитонциды), способствует уничтожению микробов, обогащает кровь кислородом.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680856" y="2166258"/>
            <a:ext cx="794657" cy="511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4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57" y="2064955"/>
            <a:ext cx="5834743" cy="4376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7" y="365526"/>
            <a:ext cx="4691455" cy="62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8084" y="2456795"/>
            <a:ext cx="112340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укрепление и охрана здоровья ребенка, закаливание организма;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достижение полноценного физического развития (телосложения, физической и умственной работоспособности ребенка);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создание условий для целесообразной двигательной активности детей;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формирование жизненно необходимых видов двигательных действий: ходьба, бега, прыжков, ползания и лазания, бросания, ловли и метания; ходьбы на лыжах, плавание, езда на велосипеде;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формирований широкого круга игровых действий;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развитие физических (двигательных) качеств: ловкости, выносливости, скоростно-силовых качеств;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содействие формированию правильной осанки и предупреждение плоскостопия;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формирование доступных представлений и знаний о пользе занятий -физическими упражнениями и играми, обоснованных гигиенических требованиях и правилах;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воспитание интереса к активной деятельности и потребности в ней.</a:t>
            </a:r>
            <a:endParaRPr lang="ru-RU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93236" y="796771"/>
            <a:ext cx="961386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Основными задачами физического воспитания являются:</a:t>
            </a:r>
            <a:r>
              <a:rPr lang="ru-RU" b="1" dirty="0">
                <a:latin typeface="Cambria" panose="02040503050406030204" pitchFamily="18" charset="0"/>
              </a:rPr>
              <a:t/>
            </a:r>
            <a:br>
              <a:rPr lang="ru-RU" b="1" dirty="0">
                <a:latin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865915" y="2097567"/>
            <a:ext cx="816428" cy="359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4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39" y="720571"/>
            <a:ext cx="9613861" cy="10809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Физические упражнения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3711" y="33420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Физические упражнения — основное специфическое средство физического воспитания. Это двигательные действия, а также сложные виды двигательной деятельности, отобранные для решения задач физического воспитания. 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007429" y="2275114"/>
            <a:ext cx="674914" cy="642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1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37" y="2070703"/>
            <a:ext cx="6029467" cy="4523624"/>
          </a:xfrm>
          <a:prstGeom prst="rect">
            <a:avLst/>
          </a:prstGeom>
        </p:spPr>
      </p:pic>
      <p:sp>
        <p:nvSpPr>
          <p:cNvPr id="4" name="TextShape 1"/>
          <p:cNvSpPr txBox="1"/>
          <p:nvPr/>
        </p:nvSpPr>
        <p:spPr>
          <a:xfrm>
            <a:off x="914520" y="827315"/>
            <a:ext cx="8686440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Обще-развивающее упражнение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6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8" y="2190445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-174172" y="827314"/>
            <a:ext cx="10700658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Ходим кругом друг за другом,
эй ребята не зевать! 
То что вам сейчас покажем, будем дружно повторять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9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63" y="545829"/>
            <a:ext cx="7433466" cy="55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>
                <a:solidFill>
                  <a:srgbClr val="99FF33"/>
                </a:solidFill>
                <a:latin typeface="Cambria" panose="02040503050406030204" pitchFamily="18" charset="0"/>
              </a:rPr>
              <a:t>Как они шагают дружно
Показать вам это нужно!</a:t>
            </a:r>
            <a:r>
              <a:rPr lang="ru-RU" sz="18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4" name="Содержимое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746" y="2336800"/>
            <a:ext cx="4798484" cy="35988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42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9554" y="2336800"/>
            <a:ext cx="4796867" cy="35988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7942" y="765407"/>
            <a:ext cx="8057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Раз-два, раз-два делаем зарядку, </a:t>
            </a:r>
          </a:p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раз-два, раз-два всё у нас по порядку!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5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allOve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52" y="2160205"/>
            <a:ext cx="6029467" cy="45236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9436" y="914792"/>
            <a:ext cx="9609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У ребят порядок строгий, знают все свои места!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5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Формы организаций физического воспитания, воспитание здорового ребёнка.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0292" y="3094282"/>
            <a:ext cx="84636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К формам организации физического воспитания детей относятся: физкультурные занятия; физкультурно-оздоровительные мероприятия (утренняя гимнастика, физкультминутки, закаливающие процедуры) и повседневная работа по физическому воспитанию детей (подвижные игры, прогулки, индивидуальная работа с детьми, самостоятельные занятия детей различными видами физических упражнений, прогулки).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691743" y="2253343"/>
            <a:ext cx="794657" cy="674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76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23" y="2092473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577063" y="816429"/>
            <a:ext cx="8686440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Пальчиковая гимнастика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6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DSC04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578" y="2174648"/>
            <a:ext cx="6034616" cy="4525962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11628" y="101237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Массаж по профилактики простудных заболеваний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94" y="2179559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-729343" y="887810"/>
            <a:ext cx="11777983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Мы капусту рубим-рубим, </a:t>
            </a:r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мы </a:t>
            </a: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капусту трём-трём,
мы капусту </a:t>
            </a:r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солим-солим, мы </a:t>
            </a: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капусту жмём-жмём!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3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115</TotalTime>
  <Words>563</Words>
  <Application>Microsoft Office PowerPoint</Application>
  <PresentationFormat>Широкоэкранный</PresentationFormat>
  <Paragraphs>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Cambria</vt:lpstr>
      <vt:lpstr>Trebuchet MS</vt:lpstr>
      <vt:lpstr>Wingdings</vt:lpstr>
      <vt:lpstr>Берлин</vt:lpstr>
      <vt:lpstr>Презентация PowerPoint</vt:lpstr>
      <vt:lpstr>Основными задачами физического воспитания являются: </vt:lpstr>
      <vt:lpstr>Как они шагают дружно
Показать вам это нужно! </vt:lpstr>
      <vt:lpstr>Презентация PowerPoint</vt:lpstr>
      <vt:lpstr>Презентация PowerPoint</vt:lpstr>
      <vt:lpstr> Формы организаций физического воспитания, воспитание здорового ребёнка.</vt:lpstr>
      <vt:lpstr>Презентация PowerPoint</vt:lpstr>
      <vt:lpstr>Презентация PowerPoint</vt:lpstr>
      <vt:lpstr>Презентация PowerPoint</vt:lpstr>
      <vt:lpstr>Закаливающие процедуры </vt:lpstr>
      <vt:lpstr>Презентация PowerPoint</vt:lpstr>
      <vt:lpstr>Подвижные игры </vt:lpstr>
      <vt:lpstr>Презентация PowerPoint</vt:lpstr>
      <vt:lpstr>Физкультурные праздники </vt:lpstr>
      <vt:lpstr>Презентация PowerPoint</vt:lpstr>
      <vt:lpstr>Гигиенические факторы </vt:lpstr>
      <vt:lpstr>Презентация PowerPoint</vt:lpstr>
      <vt:lpstr>Естественные силы природы </vt:lpstr>
      <vt:lpstr>Презентация PowerPoint</vt:lpstr>
      <vt:lpstr>Физические упражнения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13</cp:revision>
  <dcterms:created xsi:type="dcterms:W3CDTF">2016-01-23T17:24:47Z</dcterms:created>
  <dcterms:modified xsi:type="dcterms:W3CDTF">2016-01-23T19:21:59Z</dcterms:modified>
</cp:coreProperties>
</file>