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74" r:id="rId8"/>
    <p:sldId id="265" r:id="rId9"/>
    <p:sldId id="266" r:id="rId10"/>
    <p:sldId id="273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2625-4B40-4926-A37E-D0FD53CB4A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6D21-9303-4B8D-A979-828D8B55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96D21-9303-4B8D-A979-828D8B5559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file:///C:\Users\1\Downloads\Ostrov_sokrovicsh_-_Muzyka_iz_m_f_(iPlayer.fm).mp3" TargetMode="External"/><Relationship Id="rId7" Type="http://schemas.openxmlformats.org/officeDocument/2006/relationships/image" Target="../media/image42.jpeg"/><Relationship Id="rId2" Type="http://schemas.openxmlformats.org/officeDocument/2006/relationships/video" Target="file:///D:\&#1056;&#1040;&#1041;&#1054;&#1058;&#1040;\&#1092;&#1086;&#1090;&#1086;%20&#1076;&#1077;&#1090;&#1080;%202%20&#1083;&#1086;&#1075;\16-17\&#1072;&#1082;&#1074;&#1072;&#1075;&#1088;&#1091;&#1085;&#1090;\MAH00544.MP4" TargetMode="External"/><Relationship Id="rId1" Type="http://schemas.openxmlformats.org/officeDocument/2006/relationships/video" Target="file:///D:\&#1056;&#1040;&#1041;&#1054;&#1058;&#1040;\&#1092;&#1086;&#1090;&#1086;%20&#1076;&#1077;&#1090;&#1080;%202%20&#1083;&#1086;&#1075;\16-17\&#1072;&#1082;&#1074;&#1072;&#1075;&#1088;&#1091;&#1085;&#1090;\MAH00545.MP4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идрогелевые шарики"/>
          <p:cNvPicPr/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00636"/>
            <a:ext cx="5040560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928670"/>
            <a:ext cx="807246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 коммуникативных способностей через внедрение инновационных здоровьесберегающих  технологий.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 с аквагрунтом.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kvagru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0053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r="11765" b="7451"/>
          <a:stretch>
            <a:fillRect/>
          </a:stretch>
        </p:blipFill>
        <p:spPr>
          <a:xfrm>
            <a:off x="0" y="0"/>
            <a:ext cx="5214942" cy="421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0537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4143372" y="3071810"/>
            <a:ext cx="485778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75cbf1593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1" y="285728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addLoc0Sd6yS7EUAlKe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286256"/>
            <a:ext cx="23574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b11f66581a65fb0487c7a5697472ff7.jpg"/>
          <p:cNvPicPr>
            <a:picLocks noChangeAspect="1"/>
          </p:cNvPicPr>
          <p:nvPr/>
        </p:nvPicPr>
        <p:blipFill>
          <a:blip r:embed="rId7" cstate="print"/>
          <a:srcRect l="15300" r="15300" b="8639"/>
          <a:stretch>
            <a:fillRect/>
          </a:stretch>
        </p:blipFill>
        <p:spPr>
          <a:xfrm>
            <a:off x="2000232" y="4572008"/>
            <a:ext cx="2071702" cy="211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gidrogel_.jpg"/>
          <p:cNvPicPr>
            <a:picLocks noChangeAspect="1"/>
          </p:cNvPicPr>
          <p:nvPr/>
        </p:nvPicPr>
        <p:blipFill>
          <a:blip r:embed="rId2">
            <a:lum bright="30000"/>
          </a:blip>
          <a:srcRect b="207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Игра «Узнай букву, цифру»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SC0052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0" y="1428736"/>
            <a:ext cx="421477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539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6072198" y="0"/>
            <a:ext cx="3071802" cy="405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540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4214810" y="2500306"/>
            <a:ext cx="257176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28604"/>
            <a:ext cx="185737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30017735_bukva-a.png"/>
          <p:cNvPicPr>
            <a:picLocks noChangeAspect="1"/>
          </p:cNvPicPr>
          <p:nvPr/>
        </p:nvPicPr>
        <p:blipFill>
          <a:blip r:embed="rId7"/>
          <a:srcRect r="50000"/>
          <a:stretch>
            <a:fillRect/>
          </a:stretch>
        </p:blipFill>
        <p:spPr>
          <a:xfrm>
            <a:off x="1142976" y="4714884"/>
            <a:ext cx="200026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330017735_bukva-a.png"/>
          <p:cNvPicPr>
            <a:picLocks noChangeAspect="1"/>
          </p:cNvPicPr>
          <p:nvPr/>
        </p:nvPicPr>
        <p:blipFill>
          <a:blip r:embed="rId7"/>
          <a:srcRect l="48296"/>
          <a:stretch>
            <a:fillRect/>
          </a:stretch>
        </p:blipFill>
        <p:spPr>
          <a:xfrm>
            <a:off x="6786578" y="4214818"/>
            <a:ext cx="2152595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idrogel_.jpg"/>
          <p:cNvPicPr>
            <a:picLocks noChangeAspect="1"/>
          </p:cNvPicPr>
          <p:nvPr/>
        </p:nvPicPr>
        <p:blipFill>
          <a:blip r:embed="rId2">
            <a:lum bright="30000"/>
          </a:blip>
          <a:srcRect b="20750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049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8918" t="28828"/>
          <a:stretch>
            <a:fillRect/>
          </a:stretch>
        </p:blipFill>
        <p:spPr>
          <a:xfrm>
            <a:off x="142844" y="0"/>
            <a:ext cx="4357718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493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7187"/>
          <a:stretch>
            <a:fillRect/>
          </a:stretch>
        </p:blipFill>
        <p:spPr>
          <a:xfrm>
            <a:off x="5286380" y="0"/>
            <a:ext cx="3857620" cy="329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492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1857356" y="2143116"/>
            <a:ext cx="4714908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503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5429224" y="407191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0496 - копия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>
            <a:off x="0" y="4495240"/>
            <a:ext cx="2714612" cy="236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50436_20160305125222_2225_600x600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5" name="Рисунок 4" descr="DSC00489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b="19497"/>
          <a:stretch>
            <a:fillRect/>
          </a:stretch>
        </p:blipFill>
        <p:spPr>
          <a:xfrm>
            <a:off x="0" y="0"/>
            <a:ext cx="492919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54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5400000">
            <a:off x="2678893" y="3393281"/>
            <a:ext cx="364333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0453.970.jpg"/>
          <p:cNvPicPr>
            <a:picLocks noChangeAspect="1"/>
          </p:cNvPicPr>
          <p:nvPr/>
        </p:nvPicPr>
        <p:blipFill>
          <a:blip r:embed="rId5">
            <a:lum contrast="30000"/>
          </a:blip>
          <a:srcRect l="5041" r="6723"/>
          <a:stretch>
            <a:fillRect/>
          </a:stretch>
        </p:blipFill>
        <p:spPr>
          <a:xfrm>
            <a:off x="0" y="3286124"/>
            <a:ext cx="300036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оние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6357950" y="4786322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528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rcRect t="29412" r="5882"/>
          <a:stretch>
            <a:fillRect/>
          </a:stretch>
        </p:blipFill>
        <p:spPr>
          <a:xfrm rot="5400000">
            <a:off x="4964921" y="678649"/>
            <a:ext cx="46434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50436_20160305125222_2225_600x600.jpg"/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Игра «Поиск сокровищ»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MAH0054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142844" y="714356"/>
            <a:ext cx="4500594" cy="325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AH00544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4786282" y="3589711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1\Downloads\1376878100_1-6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929189" y="571480"/>
            <a:ext cx="414737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ello_html_m17ea55cb.jpg"/>
          <p:cNvPicPr>
            <a:picLocks noChangeAspect="1"/>
          </p:cNvPicPr>
          <p:nvPr/>
        </p:nvPicPr>
        <p:blipFill>
          <a:blip r:embed="rId8">
            <a:lum contrast="30000"/>
          </a:blip>
          <a:stretch>
            <a:fillRect/>
          </a:stretch>
        </p:blipFill>
        <p:spPr>
          <a:xfrm>
            <a:off x="214282" y="4015499"/>
            <a:ext cx="4071966" cy="284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strov_sokrovicsh_-_Muzyka_iz_m_f_(iPlayer.f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786314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pcRxycY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81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elegancenbeauty.com/outlet/images/gells.JPG"/>
          <p:cNvPicPr/>
          <p:nvPr/>
        </p:nvPicPr>
        <p:blipFill>
          <a:blip r:embed="rId3" cstate="print">
            <a:lum brigh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857496"/>
            <a:ext cx="5786478" cy="369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a-voda.com/files/hydrogel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2987824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81723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Цель работы: внедрение инновационных здоровье сберегающих технологий для совершенствования коммуникативных способностей речевого развития детей. 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Задачи: </a:t>
            </a:r>
          </a:p>
          <a:p>
            <a:pPr lvl="0"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1.Выяснить, что такое гидрогель и ознакомиться с историей его создания.</a:t>
            </a:r>
          </a:p>
          <a:p>
            <a:pPr lvl="0"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2.Познакомиться со сферой применения гидрогеля.</a:t>
            </a:r>
          </a:p>
          <a:p>
            <a:pPr lvl="0"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3.Провести опыт с аквагрунтом.</a:t>
            </a:r>
          </a:p>
          <a:p>
            <a:pPr lvl="0"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4.Создать игры с использованием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шариков-ростишек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Гипотеза: предположим, что шарики гидрогеля можно использовать не только в целях выращивания цветов, но и применять его как развивающую игрушку.</a:t>
            </a:r>
          </a:p>
          <a:p>
            <a:r>
              <a:rPr lang="ru-RU" sz="2800" b="1" dirty="0" smtClean="0">
                <a:cs typeface="Traditional Arabic" pitchFamily="18" charset="-78"/>
              </a:rPr>
              <a:t/>
            </a:r>
            <a:br>
              <a:rPr lang="ru-RU" sz="2800" b="1" dirty="0" smtClean="0">
                <a:cs typeface="Traditional Arabic" pitchFamily="18" charset="-78"/>
              </a:rPr>
            </a:br>
            <a:endParaRPr lang="ru-RU" sz="2800" b="1" dirty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100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Гидрогель – это полимер, удерживающий влагу, является экологически безопасным препаратом, не токсичен как для растений, так и для человека. При работе с гидрогелем не требуются индивидуальные средства защиты.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гидрогель цветной"/>
          <p:cNvPicPr/>
          <p:nvPr/>
        </p:nvPicPr>
        <p:blipFill>
          <a:blip r:embed="rId2" cstate="print">
            <a:lum contrast="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3849216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52451"/>
            <a:ext cx="8135888" cy="53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Гидрогель используют в медицине для похудения.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Принцип похудения таков - попадая в желудок маленькие шарики-бусинки сильно разбухают, увеличиваясь в размерах в несколько сотен раз. Разбухнув и заняв все место в желудке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гидрогелевые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шарики совершенно не оставляют места для пищи и тем самым создают "эффект сытости". В толстой кишке гидрогель разрушается и естественным образом выходит из организма. Гидрогель совершенно безопасен, что подтверждено клиническими испытаниями в больнице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Геммели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 Риме (Италия).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гидрогель для похудения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4355976" cy="220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23579"/>
            <a:ext cx="8172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Шарики из гидрогеля польют ваши цветы.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Собираясь в отпуск вечно переживаешь, кто же цветы польет. Справится ли фитильный полив и хитроумные "системы орошения" или проще соседям ключи отдать для присмотра любимых растений?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самом деле с этой задачей легко справляются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гидрогелевые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шарики. Они позволяют спокойно пережить отсутствие полива на протяжении двух-трех недель. Разбухшие шарики вносят в почву и хорошо проливаются водой. Когда вы уедете в отпуск, шарики заменят растениям капельный полив и спасут ваши растения от жары и пересыхания.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ЧУДЕСА В ГИДРОГЕЛЕ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4572000" cy="30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-254458"/>
            <a:ext cx="8172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B86577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Гидрогели используют в декоративных целях.</a:t>
            </a:r>
            <a:endParaRPr lang="ru-RU" sz="2800" dirty="0" smtClean="0"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Благодаря этому можно создавать оригинальные многоцветные композиции. В последнее время такие украшения стали модными и все чаще используется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фитодизанерами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для оформления офисов, квартир и т. д. Растения сажают в прозрачные емкости и насыпают гидрогель. Это так необычно и красиво! Сосуд с растением и кристаллической почвой выглядит потрясающе особенно если использовать подсветку или поставить на окно.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http://i.u-mama.ru/files/i/img/news/000000001_48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8143156" cy="270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drogelevye-shariki-analog-orbiz-orbeez-mini-do-3-71940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505f148be4a512f690d658e5f2610a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0"/>
            <a:ext cx="350043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286124"/>
            <a:ext cx="564357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юьтип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3314"/>
            <a:ext cx="342895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z-b08.biz/images/55d83c7ad3dc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8172400" cy="5857892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5388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Опыты с аквагрунтом для детей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kvagru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Игра «Составь звуковую схему»</a:t>
            </a:r>
          </a:p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SC0053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929058" y="3071810"/>
            <a:ext cx="507209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053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14282" y="1071546"/>
            <a:ext cx="457203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928670"/>
            <a:ext cx="3753949" cy="1985960"/>
          </a:xfrm>
          <a:prstGeom prst="rect">
            <a:avLst/>
          </a:prstGeom>
        </p:spPr>
      </p:pic>
      <p:pic>
        <p:nvPicPr>
          <p:cNvPr id="7" name="Рисунок 6" descr="17649_html_7d1cc7e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929198"/>
            <a:ext cx="1000132" cy="1000132"/>
          </a:xfrm>
          <a:prstGeom prst="rect">
            <a:avLst/>
          </a:prstGeom>
        </p:spPr>
      </p:pic>
      <p:pic>
        <p:nvPicPr>
          <p:cNvPr id="8" name="Рисунок 7" descr="261571_html_7daf1a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4929198"/>
            <a:ext cx="2128058" cy="100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690</TotalTime>
  <Words>247</Words>
  <Application>Microsoft Office PowerPoint</Application>
  <PresentationFormat>Экран (4:3)</PresentationFormat>
  <Paragraphs>23</Paragraphs>
  <Slides>15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1</cp:lastModifiedBy>
  <cp:revision>43</cp:revision>
  <dcterms:created xsi:type="dcterms:W3CDTF">2015-11-11T08:24:51Z</dcterms:created>
  <dcterms:modified xsi:type="dcterms:W3CDTF">2017-01-30T13:12:07Z</dcterms:modified>
</cp:coreProperties>
</file>