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56" r:id="rId6"/>
    <p:sldId id="261" r:id="rId7"/>
    <p:sldId id="257" r:id="rId8"/>
    <p:sldId id="258" r:id="rId9"/>
    <p:sldId id="259" r:id="rId10"/>
    <p:sldId id="260" r:id="rId11"/>
    <p:sldId id="264" r:id="rId12"/>
    <p:sldId id="262" r:id="rId13"/>
    <p:sldId id="263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latin typeface="Times New Roman" pitchFamily="18" charset="0"/>
                <a:cs typeface="Times New Roman" pitchFamily="18" charset="0"/>
              </a:rPr>
              <a:t>МДОУ «Детский сад комбинированного вида № 56» Октябрьского района </a:t>
            </a:r>
            <a:r>
              <a:rPr lang="ru-RU" sz="2000" b="1" dirty="0" smtClean="0">
                <a:ln w="11430"/>
                <a:latin typeface="Times New Roman" pitchFamily="18" charset="0"/>
                <a:cs typeface="Times New Roman" pitchFamily="18" charset="0"/>
              </a:rPr>
              <a:t>г.Саратова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3500439"/>
            <a:ext cx="51435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Авторы : воспитатель высшей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квалификационной категории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Карамышева Л.Г.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учитель-логопед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Кравцова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И.С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214422"/>
            <a:ext cx="7715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"Использование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физминуток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пальчиковых игр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сюжетно-ролевых играх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3151"/>
            <a:ext cx="4857752" cy="366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positphotos_12727504-stock-illustration-frame-with-scissors-a-pillow.jpg"/>
          <p:cNvPicPr>
            <a:picLocks noChangeAspect="1"/>
          </p:cNvPicPr>
          <p:nvPr/>
        </p:nvPicPr>
        <p:blipFill>
          <a:blip r:embed="rId2">
            <a:lum bright="10000"/>
          </a:blip>
          <a:srcRect b="197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0"/>
            <a:ext cx="4714876" cy="10715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Ателье.Одежда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4" y="1928802"/>
            <a:ext cx="3500462" cy="42862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                 «Портной»</a:t>
            </a:r>
          </a:p>
          <a:p>
            <a:pPr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Вышивает, шьет иголка,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Пальцу больно,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Пальцу колко.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(В правой руке воображаемая иголка «шьет»</a:t>
            </a:r>
            <a:br>
              <a:rPr lang="ru-RU" sz="23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и задевает указательный пальчик на левой руке)</a:t>
            </a:r>
            <a:br>
              <a:rPr lang="ru-RU" sz="23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А наперсток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(Надевают наперсток)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 тот же миг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(«Шьют»)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К девочке на пальчик прыг!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Говорит иголке: -Шей,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А колоться ты не смей!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(Грозят пальчиком)</a:t>
            </a:r>
          </a:p>
          <a:p>
            <a:endParaRPr lang="ru-RU" dirty="0"/>
          </a:p>
        </p:txBody>
      </p:sp>
      <p:pic>
        <p:nvPicPr>
          <p:cNvPr id="5" name="Рисунок 4" descr="-jwA2Qatih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6190"/>
            <a:ext cx="3712953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GxmRiKiXn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1" y="214290"/>
            <a:ext cx="3631433" cy="435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PyLssynC7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786058"/>
            <a:ext cx="5238755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rhI_WcZvnJ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4572008"/>
            <a:ext cx="2143140" cy="2285992"/>
          </a:xfrm>
          <a:prstGeom prst="rect">
            <a:avLst/>
          </a:prstGeom>
        </p:spPr>
      </p:pic>
      <p:pic>
        <p:nvPicPr>
          <p:cNvPr id="7" name="Рисунок 6" descr="h-113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0"/>
            <a:ext cx="4081464" cy="2786058"/>
          </a:xfrm>
          <a:prstGeom prst="hear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ktDUwnwFZ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«Почта»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очтальон-30345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2264" y="142852"/>
            <a:ext cx="2235584" cy="3314704"/>
          </a:xfr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4114268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«Почтальон»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принёс нам почтальон?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(Сжимают и разжимают кулачки)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толстой сумкой ходит он.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«Шагают» пальчиками по столу)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Перевод, журнал, газету,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бандероли – две кассеты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письмо от тёти Вали,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её приезда ждали.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(На каждое наименование загибают по</a:t>
            </a:r>
            <a:b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одному пальчику, начиная с большого.)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yrStj2u1iY.jpg"/>
          <p:cNvPicPr>
            <a:picLocks noChangeAspect="1"/>
          </p:cNvPicPr>
          <p:nvPr/>
        </p:nvPicPr>
        <p:blipFill>
          <a:blip r:embed="rId3" cstate="print"/>
          <a:srcRect t="12766" r="-2128"/>
          <a:stretch>
            <a:fillRect/>
          </a:stretch>
        </p:blipFill>
        <p:spPr>
          <a:xfrm>
            <a:off x="3902884" y="3500438"/>
            <a:ext cx="524111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45093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16" y="142852"/>
            <a:ext cx="8740602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8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   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 </a:t>
            </a:r>
            <a:r>
              <a:rPr lang="ru-RU" sz="2000" dirty="0" smtClean="0"/>
              <a:t>Эффективность деятельности, направленной на развитие дошкольника, во многом </a:t>
            </a:r>
            <a:r>
              <a:rPr lang="ru-RU" sz="2000" dirty="0" smtClean="0"/>
              <a:t>зависит от организации предметно-развивающей среды. Все, что окружает ребенка, формирует его психику, является источником его знаний и социального опыта. Поэтому чрезвычайную актуальность приобретает проблема создания условий, максимально  способствующих наиболее полной реализации развития детей по всем психофизиологическим параметрам.</a:t>
            </a:r>
            <a:br>
              <a:rPr lang="ru-RU" sz="2000" dirty="0" smtClean="0"/>
            </a:br>
            <a:r>
              <a:rPr lang="en-US" sz="2000" dirty="0" smtClean="0"/>
              <a:t>     </a:t>
            </a:r>
            <a:r>
              <a:rPr lang="ru-RU" sz="2000" dirty="0" smtClean="0"/>
              <a:t>Ведущее </a:t>
            </a:r>
            <a:r>
              <a:rPr lang="ru-RU" sz="2000" dirty="0" smtClean="0"/>
              <a:t>место в педагогическом процессе детского сада занимает сюжетно - ролевая игра, которая является мощным средством социализации и «взросления» подрастающего поколения</a:t>
            </a:r>
            <a:r>
              <a:rPr lang="ru-RU" sz="2000" dirty="0" smtClean="0"/>
              <a:t>.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ru-RU" sz="1800" dirty="0"/>
          </a:p>
        </p:txBody>
      </p:sp>
      <p:pic>
        <p:nvPicPr>
          <p:cNvPr id="5" name="Рисунок 4" descr="hello_html_m27798f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" y="3500439"/>
            <a:ext cx="912635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  </a:t>
            </a:r>
            <a:r>
              <a:rPr lang="ru-RU" sz="2000" dirty="0" smtClean="0"/>
              <a:t>Создавая </a:t>
            </a:r>
            <a:r>
              <a:rPr lang="ru-RU" sz="2000" dirty="0" smtClean="0"/>
              <a:t>групповые уголки сюжетно-ролевых игр соответственно возрасту, мы помогаем детям расширять и углублять знания о социальном мире взрослых а так же хотим решать свои задачи, связанные с развитием координации движений, развиваем речи, способствованием овладению навыками мелкой </a:t>
            </a:r>
            <a:r>
              <a:rPr lang="ru-RU" sz="2000" dirty="0" smtClean="0"/>
              <a:t>моторики</a:t>
            </a:r>
            <a:r>
              <a:rPr lang="ru-RU" sz="2000" dirty="0" smtClean="0"/>
              <a:t>,</a:t>
            </a:r>
            <a:r>
              <a:rPr lang="ru-RU" sz="2000" dirty="0" smtClean="0"/>
              <a:t> </a:t>
            </a:r>
            <a:r>
              <a:rPr lang="ru-RU" sz="2000" dirty="0" smtClean="0"/>
              <a:t>повышением </a:t>
            </a:r>
            <a:r>
              <a:rPr lang="ru-RU" sz="2000" dirty="0" smtClean="0"/>
              <a:t>работоспособности, </a:t>
            </a:r>
            <a:r>
              <a:rPr lang="ru-RU" sz="2000" dirty="0" smtClean="0"/>
              <a:t>развитием психических процессов: мышления, внимания, памяти, воображения; снятием тревожности, улучшением настроения</a:t>
            </a:r>
            <a:r>
              <a:rPr lang="ru-RU" sz="2000" dirty="0" smtClean="0"/>
              <a:t>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      Универсальными </a:t>
            </a:r>
            <a:r>
              <a:rPr lang="ru-RU" sz="2000" dirty="0" smtClean="0"/>
              <a:t>помощниками для этого являются </a:t>
            </a:r>
            <a:r>
              <a:rPr lang="ru-RU" sz="2000" dirty="0" err="1" smtClean="0"/>
              <a:t>физминутки</a:t>
            </a:r>
            <a:r>
              <a:rPr lang="ru-RU" sz="2000" dirty="0" smtClean="0"/>
              <a:t> и пальчиковая гимнастика. </a:t>
            </a:r>
            <a:br>
              <a:rPr lang="ru-RU" sz="2000" dirty="0" smtClean="0"/>
            </a:br>
            <a:r>
              <a:rPr lang="ru-RU" sz="2000" dirty="0" smtClean="0"/>
              <a:t>      Чаще </a:t>
            </a:r>
            <a:r>
              <a:rPr lang="ru-RU" sz="2000" dirty="0" smtClean="0"/>
              <a:t>всего </a:t>
            </a:r>
            <a:r>
              <a:rPr lang="ru-RU" sz="2000" dirty="0" err="1" smtClean="0"/>
              <a:t>физминутки</a:t>
            </a:r>
            <a:r>
              <a:rPr lang="ru-RU" sz="2000" dirty="0" smtClean="0"/>
              <a:t> и пальчиковые игры проводятся в стихах. Мы создали картотеку этих упражнений к уголкам сюжетно-ролевых игр, недавно появившихся в нашей группе: "Ателье", "Почта", "Аптека. Больница", "Банк", "Салон красоты", "Капитан Корабля". Теперь мы используем данное пособие не только при прохождении подходящих лексических тем, но и во время деятельности детей в данных игровых уголках.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45NIdARYYw.jpg"/>
          <p:cNvPicPr>
            <a:picLocks noGrp="1" noChangeAspect="1"/>
          </p:cNvPicPr>
          <p:nvPr>
            <p:ph idx="1"/>
          </p:nvPr>
        </p:nvPicPr>
        <p:blipFill>
          <a:blip r:embed="rId2"/>
          <a:srcRect t="14206" r="4312"/>
          <a:stretch>
            <a:fillRect/>
          </a:stretch>
        </p:blipFill>
        <p:spPr>
          <a:xfrm rot="5400000">
            <a:off x="-678695" y="1250142"/>
            <a:ext cx="6143670" cy="4071966"/>
          </a:xfrm>
        </p:spPr>
      </p:pic>
      <p:pic>
        <p:nvPicPr>
          <p:cNvPr id="5" name="Рисунок 4" descr="Xm7-tC3Rm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83531" y="1174197"/>
            <a:ext cx="6143668" cy="42238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607_html_74b389e9.jpg"/>
          <p:cNvPicPr>
            <a:picLocks noChangeAspect="1"/>
          </p:cNvPicPr>
          <p:nvPr/>
        </p:nvPicPr>
        <p:blipFill>
          <a:blip r:embed="rId2"/>
          <a:srcRect l="6249" t="14886" r="5468" b="3031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2144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«Аптека. Больница. Здоровье.»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1214422"/>
            <a:ext cx="3357586" cy="2428892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Доктор, доктор, как нам быть?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Уши мыть или не мыть?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(Дети показывают уши.)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Отвечает доктор гневно:</a:t>
            </a:r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Уши моем ежедневно!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(Дети выполняют имитационные движения – моют уши.)</a:t>
            </a:r>
          </a:p>
        </p:txBody>
      </p:sp>
      <p:pic>
        <p:nvPicPr>
          <p:cNvPr id="5" name="Рисунок 4" descr="DRcSiq_6HLU.jpg"/>
          <p:cNvPicPr>
            <a:picLocks noChangeAspect="1"/>
          </p:cNvPicPr>
          <p:nvPr/>
        </p:nvPicPr>
        <p:blipFill>
          <a:blip r:embed="rId3" cstate="print"/>
          <a:srcRect t="26667"/>
          <a:stretch>
            <a:fillRect/>
          </a:stretch>
        </p:blipFill>
        <p:spPr>
          <a:xfrm>
            <a:off x="142844" y="995139"/>
            <a:ext cx="3357586" cy="329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1118_104613.jpg"/>
          <p:cNvPicPr>
            <a:picLocks noChangeAspect="1"/>
          </p:cNvPicPr>
          <p:nvPr/>
        </p:nvPicPr>
        <p:blipFill>
          <a:blip r:embed="rId4" cstate="print"/>
          <a:srcRect l="25781"/>
          <a:stretch>
            <a:fillRect/>
          </a:stretch>
        </p:blipFill>
        <p:spPr>
          <a:xfrm>
            <a:off x="2071670" y="3681648"/>
            <a:ext cx="3143272" cy="317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47822217-stock-illustration-cartoon-smart-pharmacist-presentation-with.jpg"/>
          <p:cNvPicPr>
            <a:picLocks noChangeAspect="1"/>
          </p:cNvPicPr>
          <p:nvPr/>
        </p:nvPicPr>
        <p:blipFill>
          <a:blip r:embed="rId2"/>
          <a:srcRect t="9375"/>
          <a:stretch>
            <a:fillRect/>
          </a:stretch>
        </p:blipFill>
        <p:spPr>
          <a:xfrm>
            <a:off x="285720" y="0"/>
            <a:ext cx="8643998" cy="6858000"/>
          </a:xfrm>
          <a:prstGeom prst="rect">
            <a:avLst/>
          </a:prstGeom>
        </p:spPr>
      </p:pic>
      <p:pic>
        <p:nvPicPr>
          <p:cNvPr id="4" name="Содержимое 3" descr="4u1GSDyHxX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7290" y="0"/>
            <a:ext cx="4429156" cy="342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uXS1B1hA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2643182"/>
            <a:ext cx="407196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NszhG9vkP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380" y="4022738"/>
            <a:ext cx="3857620" cy="28352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«Деньги. Банк.»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CyNZ3ruUx0.jpg"/>
          <p:cNvPicPr>
            <a:picLocks noChangeAspect="1"/>
          </p:cNvPicPr>
          <p:nvPr/>
        </p:nvPicPr>
        <p:blipFill>
          <a:blip r:embed="rId3" cstate="print"/>
          <a:srcRect b="14811"/>
          <a:stretch>
            <a:fillRect/>
          </a:stretch>
        </p:blipFill>
        <p:spPr>
          <a:xfrm>
            <a:off x="3857620" y="928670"/>
            <a:ext cx="2786082" cy="314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LRsyO6Ffh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3" y="857232"/>
            <a:ext cx="2500297" cy="363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5619680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«Будем денежки считать»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Один, два, три, четыре, пять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(шагаем на месте)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Будем денежки считать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(сжимаем и разжимаем пальцы рук)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и два оплатим дом,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(пальцы в кулак, отгибаем мизинец 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безымянный)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Дом, в котором мы живём.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Третья монетка - одежду купить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(отгибаем средний палец)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четвёртую монетку купим, есть, и пить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(отгибаем указательный палец)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Ну, а пятую пока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(шевелим большим пальцем)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Спрячем на донышке кошелька!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(спрятать большой палец, в кулак, согнув все пальцы)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EBQESmXoAA2CHI.jpg"/>
          <p:cNvPicPr>
            <a:picLocks noChangeAspect="1"/>
          </p:cNvPicPr>
          <p:nvPr/>
        </p:nvPicPr>
        <p:blipFill>
          <a:blip r:embed="rId2"/>
          <a:srcRect t="34375" r="52114"/>
          <a:stretch>
            <a:fillRect/>
          </a:stretch>
        </p:blipFill>
        <p:spPr>
          <a:xfrm>
            <a:off x="0" y="1857364"/>
            <a:ext cx="3968780" cy="50006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«Салон красоты»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4000504"/>
            <a:ext cx="5572164" cy="27146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«Парикмахер»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Быстро голову помыли! </a:t>
            </a: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(Имитируют мытье головы шампунем)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Расчесали, посушили. </a:t>
            </a: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(Сначала пальцами рук расчесывают голову,</a:t>
            </a: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потом поглаживают)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Взяли ножницы, расческу. </a:t>
            </a: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(Показывают пальцами рук ножницы и расческу)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Вот и сделали прическу! </a:t>
            </a: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(Руки в стороны, как бы красуясь)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jYZP1zK2F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857232"/>
            <a:ext cx="257173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20210114113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857232"/>
            <a:ext cx="278608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___________.png"/>
          <p:cNvPicPr>
            <a:picLocks noChangeAspect="1"/>
          </p:cNvPicPr>
          <p:nvPr/>
        </p:nvPicPr>
        <p:blipFill>
          <a:blip r:embed="rId2"/>
          <a:srcRect l="5566" t="27551" r="10937" b="8301"/>
          <a:stretch>
            <a:fillRect/>
          </a:stretch>
        </p:blipFill>
        <p:spPr>
          <a:xfrm>
            <a:off x="-33650" y="0"/>
            <a:ext cx="91776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«Капитан корабля»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02" y="4357694"/>
            <a:ext cx="6072198" cy="250030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                         «Смелый капитан»</a:t>
            </a:r>
          </a:p>
          <a:p>
            <a:pPr>
              <a:buNone/>
            </a:pP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На корабле из дальних стран 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(Сложить ладошки лодочкой)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Плывет отважный капитан. 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(Приставить руку к голове)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Из тесной рубки у штурвала 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(Крутят штурвал)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 бинокль видел он немало. 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(Поднести руки к глазам и сложить бинокль)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dirty="0" smtClean="0"/>
              <a:t> </a:t>
            </a:r>
          </a:p>
          <a:p>
            <a:endParaRPr lang="ru-RU" dirty="0"/>
          </a:p>
        </p:txBody>
      </p:sp>
      <p:pic>
        <p:nvPicPr>
          <p:cNvPr id="5" name="Рисунок 4" descr="B8Rhin1uAj8.jpg"/>
          <p:cNvPicPr>
            <a:picLocks noChangeAspect="1"/>
          </p:cNvPicPr>
          <p:nvPr/>
        </p:nvPicPr>
        <p:blipFill>
          <a:blip r:embed="rId3" cstate="print"/>
          <a:srcRect l="13281" r="14843"/>
          <a:stretch>
            <a:fillRect/>
          </a:stretch>
        </p:blipFill>
        <p:spPr>
          <a:xfrm>
            <a:off x="2857488" y="928670"/>
            <a:ext cx="3217543" cy="342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01202_164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928670"/>
            <a:ext cx="27860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311</Words>
  <PresentationFormat>Экран (4:3)</PresentationFormat>
  <Paragraphs>70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             Эффективность деятельности, направленной на развитие дошкольника, во многом зависит от организации предметно-развивающей среды. Все, что окружает ребенка, формирует его психику, является источником его знаний и социального опыта. Поэтому чрезвычайную актуальность приобретает проблема создания условий, максимально  способствующих наиболее полной реализации развития детей по всем психофизиологическим параметрам.      Ведущее место в педагогическом процессе детского сада занимает сюжетно - ролевая игра, которая является мощным средством социализации и «взросления» подрастающего поколения. </vt:lpstr>
      <vt:lpstr>                     Создавая групповые уголки сюжетно-ролевых игр соответственно возрасту, мы помогаем детям расширять и углублять знания о социальном мире взрослых а так же хотим решать свои задачи, связанные с развитием координации движений, развиваем речи, способствованием овладению навыками мелкой моторики, повышением работоспособности, развитием психических процессов: мышления, внимания, памяти, воображения; снятием тревожности, улучшением настроения.       Универсальными помощниками для этого являются физминутки и пальчиковая гимнастика.        Чаще всего физминутки и пальчиковые игры проводятся в стихах. Мы создали картотеку этих упражнений к уголкам сюжетно-ролевых игр, недавно появившихся в нашей группе: "Ателье", "Почта", "Аптека. Больница", "Банк", "Салон красоты", "Капитан Корабля". Теперь мы используем данное пособие не только при прохождении подходящих лексических тем, но и во время деятельности детей в данных игровых уголках. </vt:lpstr>
      <vt:lpstr>Слайд 4</vt:lpstr>
      <vt:lpstr>«Аптека. Больница. Здоровье.»</vt:lpstr>
      <vt:lpstr>Слайд 6</vt:lpstr>
      <vt:lpstr>«Деньги. Банк.»</vt:lpstr>
      <vt:lpstr>«Салон красоты»</vt:lpstr>
      <vt:lpstr>«Капитан корабля»</vt:lpstr>
      <vt:lpstr>«Ателье.Одежда.»</vt:lpstr>
      <vt:lpstr>Слайд 11</vt:lpstr>
      <vt:lpstr>Слайд 12</vt:lpstr>
      <vt:lpstr>«Почта»</vt:lpstr>
      <vt:lpstr>            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«Аптека. Больница. Здоровье.»</dc:title>
  <dc:creator>1</dc:creator>
  <cp:lastModifiedBy>1</cp:lastModifiedBy>
  <cp:revision>23</cp:revision>
  <dcterms:created xsi:type="dcterms:W3CDTF">2021-01-23T12:47:26Z</dcterms:created>
  <dcterms:modified xsi:type="dcterms:W3CDTF">2021-02-07T14:19:10Z</dcterms:modified>
</cp:coreProperties>
</file>