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1" r:id="rId3"/>
    <p:sldId id="278" r:id="rId4"/>
    <p:sldId id="279" r:id="rId5"/>
    <p:sldId id="280" r:id="rId6"/>
    <p:sldId id="284" r:id="rId7"/>
    <p:sldId id="283" r:id="rId8"/>
    <p:sldId id="282" r:id="rId9"/>
    <p:sldId id="287" r:id="rId10"/>
    <p:sldId id="286" r:id="rId11"/>
    <p:sldId id="285" r:id="rId12"/>
    <p:sldId id="289" r:id="rId13"/>
    <p:sldId id="28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987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-2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3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0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4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2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0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3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9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9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5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43219-5B56-4F43-8A38-D0231D120739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1F37-7F21-4394-8525-01235412D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7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2.wdp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23043"/>
            <a:ext cx="12192000" cy="68349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1680210" y="1138960"/>
            <a:ext cx="8149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МДОУ «Детский сад комбинированного вида № 56»</a:t>
            </a:r>
          </a:p>
          <a:p>
            <a:pPr algn="ctr"/>
            <a:r>
              <a:rPr lang="ru-RU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 Октябрьского района г.Саратова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50" y="193167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Ярмарка индивидуальных педагогических идей.</a:t>
            </a:r>
          </a:p>
          <a:p>
            <a:pPr algn="ctr"/>
            <a:endParaRPr lang="ru-RU" sz="2800" b="1" dirty="0" smtClean="0">
              <a:solidFill>
                <a:srgbClr val="5F298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«Технология </a:t>
            </a:r>
            <a:r>
              <a:rPr lang="ru-RU" sz="3200" b="1" dirty="0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«Говорящая стена» - эффективный способ </a:t>
            </a:r>
            <a:r>
              <a:rPr lang="ru-RU" sz="3200" b="1" dirty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организации развивающей предметно-пространственной среды </a:t>
            </a:r>
            <a:r>
              <a:rPr lang="ru-RU" sz="3200" b="1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коридоров </a:t>
            </a:r>
            <a:r>
              <a:rPr lang="ru-RU" sz="3200" b="1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ДОУ».</a:t>
            </a:r>
            <a:endParaRPr lang="ru-RU" sz="3200" b="1" dirty="0" smtClean="0">
              <a:solidFill>
                <a:srgbClr val="5F298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5F29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49390" y="4379400"/>
            <a:ext cx="3794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Авторы : учитель-логопед первой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Кравцова И.С.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читель-логопед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Багаева А. А.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20194" y="5734594"/>
            <a:ext cx="1894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Саратов 2024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-35227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" y="171450"/>
            <a:ext cx="3827617" cy="261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43852"/>
            <a:ext cx="2522220" cy="466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57" y="2286000"/>
            <a:ext cx="3318587" cy="389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37" y="171450"/>
            <a:ext cx="509826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79" y="2000250"/>
            <a:ext cx="2211762" cy="322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8" y="3428999"/>
            <a:ext cx="2763286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 b="3166"/>
          <a:stretch/>
        </p:blipFill>
        <p:spPr>
          <a:xfrm>
            <a:off x="7656972" y="4086224"/>
            <a:ext cx="2631156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1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4527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5760" y="320040"/>
            <a:ext cx="74752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– « Радужный паровозик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закрепление умения последовательно называть дни недели.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знакомить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названиями дней недели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понятия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«вчера», «сегодня», «завтра»;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навыки порядкового счёта;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различать и называть цвет;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запоминать последовательность цветов радуги.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0" y="4075925"/>
            <a:ext cx="3010271" cy="202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86" y="4075925"/>
            <a:ext cx="3237262" cy="202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6" y="4050266"/>
            <a:ext cx="3239436" cy="204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3"/>
          <a:stretch/>
        </p:blipFill>
        <p:spPr>
          <a:xfrm>
            <a:off x="9859280" y="4050266"/>
            <a:ext cx="2070964" cy="201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26575" r="51990" b="18164"/>
          <a:stretch/>
        </p:blipFill>
        <p:spPr>
          <a:xfrm>
            <a:off x="7566100" y="45272"/>
            <a:ext cx="4508484" cy="371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2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8620" y="285750"/>
            <a:ext cx="87553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– « Нейролабиринты».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графомоторные и глазодвигательные навыки;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межполушарное взаимодействие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и координацию движений.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1916966"/>
            <a:ext cx="5920739" cy="495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956" r="2271" b="2462"/>
          <a:stretch/>
        </p:blipFill>
        <p:spPr>
          <a:xfrm>
            <a:off x="6633269" y="1303020"/>
            <a:ext cx="5558731" cy="474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1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-3810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0" y="2343150"/>
            <a:ext cx="11567160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ВНИМАНИЕ!!!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99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180" y="365760"/>
            <a:ext cx="1161288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Созданию предметно–развивающей среды в современном ДОУ сегодня уделяется большое внимание.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стремятся использовать инновационные подходы и принципы построения предметно–игрового пространства, т.к. детский сад для детей является их вторым домом, ведь здесь они проводят большую часть дня.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А.С. Макаренко в «Книге для родителей» писал: «Воспитывает все: вещи, явления, но прежде всего и дольше всего - люди. Из них на первом месте - родители и педагоги».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поддерживается идея классика отечественной педагогики в том, что вещи, в данном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развивающая предметно-пространственная среда, является одним из важных компонентом дошкольного образования.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Из числа современных технологий, которые активно внедряются в практику работы дошкольных учебных заведений, следует выделить международную технологию «Стены, которые говорят» как такую, что обеспечивает ребенку возможность быть полновластным хозяином своего персонального пространства.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Главная идея «говорящей стены» — преобразование обычной среды пребывания ребенка в обучающую и «воспитывающую». «Говорящая стена» — это своеобразный живой экран. Целью организации «говорящих стен» в группах и помещениях детского сада стало усвоение, закрепление, расширение знаний, а также развитие коммуникативных навыков.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Мы хотим рассказать о том, как мы смогли создать говорящую стену, используя небольшое пространство коридора перед логопедическими кабинетами, которая включает в себя несколько зон, стимулирующих ребенка проявлять свою речевую активность.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1" y="2960885"/>
            <a:ext cx="6320789" cy="381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5770" y="251460"/>
            <a:ext cx="114185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– «Дерево «Времена года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дошкольного возраста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сезонных изменениях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детей знания об особенностях времен года, их основных признаках, периодичности и цикличности;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и обогащать словарь детей по темам: «Времена года», «Одежда», «Деревья»;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ориентированию в пространстве: вверху-внизу,  справа-слева;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любознательность.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923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-9906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18757" y="2770257"/>
            <a:ext cx="4906502" cy="306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20" y="2011680"/>
            <a:ext cx="3493960" cy="474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7" y="334630"/>
            <a:ext cx="3394711" cy="5688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8630"/>
          <a:stretch/>
        </p:blipFill>
        <p:spPr>
          <a:xfrm>
            <a:off x="8218170" y="489390"/>
            <a:ext cx="3869055" cy="345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2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0060" y="365760"/>
            <a:ext cx="11132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– «Волшебный алфавит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 грамоте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формирование навыков звукового анализа и синтеза.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графический образ букв;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фонематические процессы;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учить детей делить слова на слоги;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воображение и любознательность.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71" y="1273371"/>
            <a:ext cx="6125047" cy="390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" y="3954780"/>
            <a:ext cx="2554911" cy="27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4286250"/>
            <a:ext cx="2321971" cy="244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65" y="2727734"/>
            <a:ext cx="2109096" cy="180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9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1490" y="422910"/>
            <a:ext cx="112242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– « Посчитай-ка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согласования количественных числительных с существительными в роде, числе и падеже.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согласовывать количественные числительные с существительными;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графический образ цифр;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вырабатывать умение соотносить цифры с количеством предметов.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62" y="2957161"/>
            <a:ext cx="4385698" cy="380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t="4237" r="12315"/>
          <a:stretch/>
        </p:blipFill>
        <p:spPr>
          <a:xfrm>
            <a:off x="8198733" y="2228849"/>
            <a:ext cx="3576493" cy="453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069"/>
            <a:ext cx="3368874" cy="350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2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1480" y="377191"/>
            <a:ext cx="11384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- «Угадай профессию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детей дошкольного возраста о профессиях.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словарный запас (глагольный и словарь признаков);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связную речь;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 классифицировать предметы по общему признаку;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уважение к труду взрослых.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26" y="1188720"/>
            <a:ext cx="4084936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14" y="2823210"/>
            <a:ext cx="2453406" cy="403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2" y="2931736"/>
            <a:ext cx="2435198" cy="392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6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-18288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285750" y="677082"/>
            <a:ext cx="41376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- «Весёлые фигуры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геометрических фигурах, упражнение в их назывании.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умение различать и называть известные геометрические фигуры;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уметь определять положение геометрических фигур по отношению друг к другу;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ориентироваться в пространстве;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проявлять интерес к математическим играм;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зрительное внимание.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0" y="69953"/>
            <a:ext cx="4430273" cy="342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16" y="3246120"/>
            <a:ext cx="4237503" cy="35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7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4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29400" y="400050"/>
            <a:ext cx="52501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Настенное дидактическое пособие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предлоги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уточнение и закрепление правильного употребления предлогов.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детей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правильном использовании простых и сложных предлогов: В, НА, ЗА, ПОД, НАД, К, ОТ, ИЗ-ЗА, ИЗ-ПОД;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составлять грамматически правильные предложения, используя предлагаемые предлоги;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познавательный интерес.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737234"/>
            <a:ext cx="6396990" cy="538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11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738</Words>
  <Application>Microsoft Office PowerPoint</Application>
  <PresentationFormat>Произвольный</PresentationFormat>
  <Paragraphs>82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</cp:lastModifiedBy>
  <cp:revision>79</cp:revision>
  <dcterms:created xsi:type="dcterms:W3CDTF">2018-04-15T14:44:34Z</dcterms:created>
  <dcterms:modified xsi:type="dcterms:W3CDTF">2024-01-25T14:32:42Z</dcterms:modified>
</cp:coreProperties>
</file>