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76" r:id="rId4"/>
    <p:sldId id="266" r:id="rId5"/>
    <p:sldId id="267" r:id="rId6"/>
    <p:sldId id="274" r:id="rId7"/>
    <p:sldId id="273" r:id="rId8"/>
    <p:sldId id="275" r:id="rId9"/>
  </p:sldIdLst>
  <p:sldSz cx="9144000" cy="6858000" type="screen4x3"/>
  <p:notesSz cx="6858000" cy="9144000"/>
  <p:embeddedFontLst>
    <p:embeddedFont>
      <p:font typeface="Romana Script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48004" y="692695"/>
            <a:ext cx="8056444" cy="4889641"/>
            <a:chOff x="1105219" y="3134937"/>
            <a:chExt cx="8859103" cy="55701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7" y="3134937"/>
              <a:ext cx="8848705" cy="2629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«Здоровый ребенок-счастливая семья»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7175874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</a:t>
              </a:r>
            </a:p>
          </p:txBody>
        </p:sp>
      </p:grpSp>
      <p:sp>
        <p:nvSpPr>
          <p:cNvPr id="2" name="AutoShape 2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user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user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user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user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Утренняя гимнастика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3012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Утренняя гимнастика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55457" cy="53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Самомассаж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126876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Самомассаж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Занятия на интерактивной песочнице</a:t>
            </a:r>
            <a:endParaRPr lang="ru-RU" sz="2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696" y="1268760"/>
            <a:ext cx="49411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6432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Профилактика плоскостопия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23" y="1268760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68958"/>
          </a:xfrm>
        </p:spPr>
        <p:txBody>
          <a:bodyPr/>
          <a:lstStyle/>
          <a:p>
            <a:r>
              <a:rPr lang="ru-RU" sz="4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Релаксация</a:t>
            </a:r>
            <a:endParaRPr lang="ru-RU" sz="4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22107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Romana Script</vt:lpstr>
      <vt:lpstr>Arial</vt:lpstr>
      <vt:lpstr>Calibri</vt:lpstr>
      <vt:lpstr>1_Тема Office</vt:lpstr>
      <vt:lpstr>Презентация PowerPoint</vt:lpstr>
      <vt:lpstr>Утренняя гимнастика</vt:lpstr>
      <vt:lpstr>Утренняя гимнастика</vt:lpstr>
      <vt:lpstr>Самомассаж</vt:lpstr>
      <vt:lpstr>Самомассаж</vt:lpstr>
      <vt:lpstr>Занятия на интерактивной песочнице</vt:lpstr>
      <vt:lpstr>Профилактика плоскостопия</vt:lpstr>
      <vt:lpstr>Релаксация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Учетная запись Майкрософт</cp:lastModifiedBy>
  <cp:revision>68</cp:revision>
  <dcterms:created xsi:type="dcterms:W3CDTF">2014-07-06T18:18:01Z</dcterms:created>
  <dcterms:modified xsi:type="dcterms:W3CDTF">2022-10-23T15:45:28Z</dcterms:modified>
</cp:coreProperties>
</file>