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5976664" cy="1008111"/>
          </a:xfrm>
        </p:spPr>
        <p:txBody>
          <a:bodyPr/>
          <a:lstStyle/>
          <a:p>
            <a:r>
              <a:rPr lang="ru-RU" b="1" dirty="0" smtClean="0">
                <a:latin typeface="a_Simpler3D" panose="04020904020B03060204" pitchFamily="82" charset="-52"/>
              </a:rPr>
              <a:t>Изба для Бабы Яги</a:t>
            </a:r>
            <a:endParaRPr lang="ru-RU" b="1" dirty="0">
              <a:latin typeface="a_Simpler3D" panose="04020904020B03060204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611560" y="1090765"/>
            <a:ext cx="4731990" cy="57739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35100" y="3645024"/>
            <a:ext cx="3096344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_Simpler3D" panose="04020904020B03060204" pitchFamily="82" charset="-52"/>
              </a:rPr>
              <a:t>Автор: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_Simpler3D" panose="04020904020B03060204" pitchFamily="82" charset="-52"/>
              </a:rPr>
              <a:t>Дежин</a:t>
            </a:r>
            <a:r>
              <a:rPr lang="ru-RU" sz="2400" b="1" dirty="0" smtClean="0">
                <a:solidFill>
                  <a:schemeClr val="tx1"/>
                </a:solidFill>
                <a:latin typeface="a_Simpler3D" panose="04020904020B03060204" pitchFamily="82" charset="-52"/>
              </a:rPr>
              <a:t> Максим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a_Simpler3D" panose="04020904020B03060204" pitchFamily="82" charset="-52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_Simpler3D" panose="04020904020B03060204" pitchFamily="82" charset="-52"/>
              </a:rPr>
              <a:t>Руководитель: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_Simpler3D" panose="04020904020B03060204" pitchFamily="82" charset="-52"/>
              </a:rPr>
              <a:t> Неткачева Е.С.</a:t>
            </a:r>
            <a:endParaRPr lang="ru-RU" sz="2400" b="1" dirty="0">
              <a:solidFill>
                <a:schemeClr val="tx1"/>
              </a:solidFill>
              <a:latin typeface="a_Simpler3D" panose="04020904020B030602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882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4" y="0"/>
            <a:ext cx="9176583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5976664" cy="1008111"/>
          </a:xfrm>
        </p:spPr>
        <p:txBody>
          <a:bodyPr/>
          <a:lstStyle/>
          <a:p>
            <a:r>
              <a:rPr lang="ru-RU" b="1" dirty="0" smtClean="0">
                <a:latin typeface="a_Simpler3D" panose="04020904020B03060204" pitchFamily="82" charset="-52"/>
              </a:rPr>
              <a:t>Изба для Бабы Яги</a:t>
            </a:r>
            <a:endParaRPr lang="ru-RU" b="1" dirty="0">
              <a:latin typeface="a_Simpler3D" panose="04020904020B03060204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/>
          <a:stretch/>
        </p:blipFill>
        <p:spPr>
          <a:xfrm>
            <a:off x="574901" y="1124744"/>
            <a:ext cx="4793854" cy="573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8921" y="4293096"/>
            <a:ext cx="3576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_Simpler3D" panose="04020904020B03060204" pitchFamily="82" charset="-52"/>
              </a:rPr>
              <a:t>Автор: </a:t>
            </a:r>
          </a:p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a_Simpler3D" panose="04020904020B03060204" pitchFamily="82" charset="-52"/>
              </a:rPr>
              <a:t>Дежин</a:t>
            </a:r>
            <a:r>
              <a:rPr lang="ru-RU" sz="2400" b="1" dirty="0">
                <a:solidFill>
                  <a:prstClr val="black"/>
                </a:solidFill>
                <a:latin typeface="a_Simpler3D" panose="04020904020B03060204" pitchFamily="82" charset="-52"/>
              </a:rPr>
              <a:t> Максим</a:t>
            </a:r>
          </a:p>
          <a:p>
            <a:pPr lvl="0" algn="ctr"/>
            <a:endParaRPr lang="ru-RU" sz="2400" b="1" dirty="0">
              <a:solidFill>
                <a:prstClr val="black"/>
              </a:solidFill>
              <a:latin typeface="a_Simpler3D" panose="04020904020B03060204" pitchFamily="82" charset="-52"/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a_Simpler3D" panose="04020904020B03060204" pitchFamily="82" charset="-52"/>
              </a:rPr>
              <a:t>Руководитель: </a:t>
            </a:r>
            <a:endParaRPr lang="ru-RU" sz="2400" b="1" dirty="0" smtClean="0">
              <a:solidFill>
                <a:prstClr val="black"/>
              </a:solidFill>
              <a:latin typeface="a_Simpler3D" panose="04020904020B03060204" pitchFamily="82" charset="-52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a_Simpler3D" panose="04020904020B03060204" pitchFamily="82" charset="-52"/>
              </a:rPr>
              <a:t>Неткачева </a:t>
            </a:r>
            <a:r>
              <a:rPr lang="ru-RU" sz="2400" b="1" dirty="0">
                <a:solidFill>
                  <a:prstClr val="black"/>
                </a:solidFill>
                <a:latin typeface="a_Simpler3D" panose="04020904020B03060204" pitchFamily="82" charset="-52"/>
              </a:rPr>
              <a:t>Е.С.</a:t>
            </a:r>
            <a:endParaRPr lang="ru-RU" sz="2400" b="1" dirty="0">
              <a:solidFill>
                <a:prstClr val="black"/>
              </a:solidFill>
              <a:latin typeface="a_Simpler3D" panose="04020904020B030602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358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Изба для Бабы Яги</vt:lpstr>
      <vt:lpstr>Изба для Бабы Яги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Изба для Бабы Яги</dc:title>
  <dc:creator>User</dc:creator>
  <cp:lastModifiedBy>User</cp:lastModifiedBy>
  <cp:revision>2</cp:revision>
  <dcterms:created xsi:type="dcterms:W3CDTF">2016-12-03T04:31:19Z</dcterms:created>
  <dcterms:modified xsi:type="dcterms:W3CDTF">2016-12-03T04:45:10Z</dcterms:modified>
</cp:coreProperties>
</file>