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8" r:id="rId9"/>
    <p:sldId id="269" r:id="rId10"/>
    <p:sldId id="264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2FED2-4E4A-4B2A-9485-9354F267CBF7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11E7B-7CA9-4913-809E-9B5C0D642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1E7B-7CA9-4913-809E-9B5C0D6423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9FBA3F-D0FC-4241-8D96-AC7168ED9613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B408D2-AA71-42FD-B905-025811353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BA3F-D0FC-4241-8D96-AC7168ED9613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8D2-AA71-42FD-B905-025811353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BA3F-D0FC-4241-8D96-AC7168ED9613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8D2-AA71-42FD-B905-025811353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9FBA3F-D0FC-4241-8D96-AC7168ED9613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B408D2-AA71-42FD-B905-025811353A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9FBA3F-D0FC-4241-8D96-AC7168ED9613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B408D2-AA71-42FD-B905-025811353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BA3F-D0FC-4241-8D96-AC7168ED9613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8D2-AA71-42FD-B905-025811353A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BA3F-D0FC-4241-8D96-AC7168ED9613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8D2-AA71-42FD-B905-025811353A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9FBA3F-D0FC-4241-8D96-AC7168ED9613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B408D2-AA71-42FD-B905-025811353A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BA3F-D0FC-4241-8D96-AC7168ED9613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408D2-AA71-42FD-B905-025811353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9FBA3F-D0FC-4241-8D96-AC7168ED9613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B408D2-AA71-42FD-B905-025811353A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9FBA3F-D0FC-4241-8D96-AC7168ED9613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B408D2-AA71-42FD-B905-025811353A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9FBA3F-D0FC-4241-8D96-AC7168ED9613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B408D2-AA71-42FD-B905-025811353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286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Компоненты</a:t>
            </a:r>
            <a:br>
              <a:rPr lang="ru-RU" sz="4000" dirty="0" smtClean="0"/>
            </a:br>
            <a:r>
              <a:rPr lang="ru-RU" sz="4000" dirty="0" smtClean="0"/>
              <a:t> эффективных способов взаимодействия педагога </a:t>
            </a:r>
            <a:br>
              <a:rPr lang="ru-RU" sz="4000" dirty="0" smtClean="0"/>
            </a:br>
            <a:r>
              <a:rPr lang="ru-RU" sz="4000" dirty="0" smtClean="0"/>
              <a:t>с детьми с РАС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857628"/>
            <a:ext cx="6172200" cy="2000264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МБДОУ «Детский сад компенсирующего вида №12»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69" y="285728"/>
            <a:ext cx="4064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Структура деятельности  на занятии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071942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Система «Сначала - Потом»</a:t>
            </a:r>
          </a:p>
        </p:txBody>
      </p:sp>
      <p:pic>
        <p:nvPicPr>
          <p:cNvPr id="5122" name="Picture 2" descr="C:\Documents and Settings\Admin\Рабочий стол\наташа и Оля учеба\image-0-02-04-abd0301c698500a821312f4d6373bf826bf0c85f1f6feb68e81818647251f457-V.jpg"/>
          <p:cNvPicPr>
            <a:picLocks noChangeAspect="1" noChangeArrowheads="1"/>
          </p:cNvPicPr>
          <p:nvPr/>
        </p:nvPicPr>
        <p:blipFill>
          <a:blip r:embed="rId2" cstate="print"/>
          <a:srcRect r="18919" b="20721"/>
          <a:stretch>
            <a:fillRect/>
          </a:stretch>
        </p:blipFill>
        <p:spPr bwMode="auto">
          <a:xfrm>
            <a:off x="285720" y="4572008"/>
            <a:ext cx="2571768" cy="2071702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наташа и Оля учеба\image-0-02-04-d4e9314bbf4f60b09b73312ca5991acbc62f00e550906128608746524c7c103c-V.jpg"/>
          <p:cNvPicPr>
            <a:picLocks noChangeAspect="1" noChangeArrowheads="1"/>
          </p:cNvPicPr>
          <p:nvPr/>
        </p:nvPicPr>
        <p:blipFill>
          <a:blip r:embed="rId3"/>
          <a:srcRect t="10714" r="8929" b="14286"/>
          <a:stretch>
            <a:fillRect/>
          </a:stretch>
        </p:blipFill>
        <p:spPr bwMode="auto">
          <a:xfrm>
            <a:off x="3000364" y="4643446"/>
            <a:ext cx="2643206" cy="2000264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наташа и Оля учеба\image-0-02-04-a8e8e24ee83cd1886f0cd6dc951b81df0b85aab4efc5d8e730a8efb029b813da-V.jpg"/>
          <p:cNvPicPr>
            <a:picLocks noChangeAspect="1" noChangeArrowheads="1"/>
          </p:cNvPicPr>
          <p:nvPr/>
        </p:nvPicPr>
        <p:blipFill>
          <a:blip r:embed="rId4" cstate="print"/>
          <a:srcRect l="5405" b="21622"/>
          <a:stretch>
            <a:fillRect/>
          </a:stretch>
        </p:blipFill>
        <p:spPr bwMode="auto">
          <a:xfrm rot="10800000">
            <a:off x="5786446" y="4643445"/>
            <a:ext cx="2643206" cy="2000261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Рабочий стол\Новая папка (3)\IMG_20180411_081948.jpg"/>
          <p:cNvPicPr/>
          <p:nvPr/>
        </p:nvPicPr>
        <p:blipFill>
          <a:blip r:embed="rId5" cstate="print"/>
          <a:srcRect r="1997" b="31819"/>
          <a:stretch>
            <a:fillRect/>
          </a:stretch>
        </p:blipFill>
        <p:spPr bwMode="auto">
          <a:xfrm>
            <a:off x="285720" y="1500174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Новая папка (3)\IMG_20180411_082432_HDR.jpg"/>
          <p:cNvPicPr/>
          <p:nvPr/>
        </p:nvPicPr>
        <p:blipFill>
          <a:blip r:embed="rId6" cstate="print"/>
          <a:srcRect b="34525"/>
          <a:stretch>
            <a:fillRect/>
          </a:stretch>
        </p:blipFill>
        <p:spPr bwMode="auto">
          <a:xfrm>
            <a:off x="4857752" y="571480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966347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Алгоритмы действий</a:t>
            </a:r>
            <a:endParaRPr lang="ru-RU" sz="2800" b="1" dirty="0"/>
          </a:p>
        </p:txBody>
      </p:sp>
      <p:pic>
        <p:nvPicPr>
          <p:cNvPr id="3076" name="Picture 4" descr="C:\Documents and Settings\Admin\Рабочий стол\наташа и Оля учеба\image-0-02-04-64702f129a1c1517cf48ddc23d0219bc88f649e828e6905ed22ff45f5f7e861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286016" cy="2714644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наташа и Оля учеба\image-0-02-04-9e678d6432d424a9bcceb7c1f579a05e41b09088eb9f444408d82def3cfc995b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57166"/>
            <a:ext cx="3208757" cy="2357454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наташа и Оля учеба\image-0-02-04-b96482a91e366b337ea11aba1ca737575ac746f0a2dce5cbbda3563941024baa-V.jpg"/>
          <p:cNvPicPr>
            <a:picLocks noChangeAspect="1" noChangeArrowheads="1"/>
          </p:cNvPicPr>
          <p:nvPr/>
        </p:nvPicPr>
        <p:blipFill>
          <a:blip r:embed="rId5"/>
          <a:srcRect t="28758" b="14667"/>
          <a:stretch>
            <a:fillRect/>
          </a:stretch>
        </p:blipFill>
        <p:spPr bwMode="auto">
          <a:xfrm>
            <a:off x="357158" y="3786190"/>
            <a:ext cx="3643337" cy="2643206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Рабочий стол\Новая папка (3)\IMG_20180411_143917.jpg"/>
          <p:cNvPicPr/>
          <p:nvPr/>
        </p:nvPicPr>
        <p:blipFill>
          <a:blip r:embed="rId6" cstate="print"/>
          <a:srcRect l="2213" t="4156" b="2597"/>
          <a:stretch>
            <a:fillRect/>
          </a:stretch>
        </p:blipFill>
        <p:spPr bwMode="auto">
          <a:xfrm>
            <a:off x="6000760" y="142852"/>
            <a:ext cx="2643206" cy="25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Новая папка (3)\IMG_20180411_143552.jpg"/>
          <p:cNvPicPr/>
          <p:nvPr/>
        </p:nvPicPr>
        <p:blipFill>
          <a:blip r:embed="rId7" cstate="print"/>
          <a:srcRect l="20284" t="31688" r="13379" b="2857"/>
          <a:stretch>
            <a:fillRect/>
          </a:stretch>
        </p:blipFill>
        <p:spPr bwMode="auto">
          <a:xfrm>
            <a:off x="4357686" y="3714752"/>
            <a:ext cx="3829947" cy="27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7675499" cy="99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C:\Documents and Settings\Admin\Рабочий стол\наташа и Оля учеба\image-0-02-04-c9245ea3a10e5156b53ca111446d392ee446391f275539f95e5d8d0e54debb71-V.jpg"/>
          <p:cNvPicPr>
            <a:picLocks noChangeAspect="1" noChangeArrowheads="1"/>
          </p:cNvPicPr>
          <p:nvPr/>
        </p:nvPicPr>
        <p:blipFill>
          <a:blip r:embed="rId2"/>
          <a:srcRect l="3448" t="18428" r="8621" b="13889"/>
          <a:stretch>
            <a:fillRect/>
          </a:stretch>
        </p:blipFill>
        <p:spPr bwMode="auto">
          <a:xfrm>
            <a:off x="3929059" y="428604"/>
            <a:ext cx="4126026" cy="300039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наташа и Оля учеба\image-0-02-04-e469082de673d8d6bbdea4bab54a0a98fc94aca97abc09cbf3d9620d80f8488c-V.jpg"/>
          <p:cNvPicPr>
            <a:picLocks noChangeAspect="1" noChangeArrowheads="1"/>
          </p:cNvPicPr>
          <p:nvPr/>
        </p:nvPicPr>
        <p:blipFill>
          <a:blip r:embed="rId3"/>
          <a:srcRect l="13126" t="14966" r="17797" b="18779"/>
          <a:stretch>
            <a:fillRect/>
          </a:stretch>
        </p:blipFill>
        <p:spPr bwMode="auto">
          <a:xfrm>
            <a:off x="3929058" y="3643314"/>
            <a:ext cx="4071966" cy="292895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наташа и Оля учеба\image-0-02-01-aec5be92baca58fd4daa4088c770c0c9b7b82b2bdb42c4f14e67b31f0aff0a4b-V.jpg"/>
          <p:cNvPicPr>
            <a:picLocks noChangeAspect="1" noChangeArrowheads="1"/>
          </p:cNvPicPr>
          <p:nvPr/>
        </p:nvPicPr>
        <p:blipFill>
          <a:blip r:embed="rId4"/>
          <a:srcRect l="35398" t="2654"/>
          <a:stretch>
            <a:fillRect/>
          </a:stretch>
        </p:blipFill>
        <p:spPr bwMode="auto">
          <a:xfrm>
            <a:off x="428596" y="500042"/>
            <a:ext cx="300039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285728"/>
            <a:ext cx="6290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Визуальные подсказки (карточки </a:t>
            </a:r>
            <a:r>
              <a:rPr lang="en-US" sz="2400" dirty="0" smtClean="0"/>
              <a:t>PECS</a:t>
            </a:r>
            <a:r>
              <a:rPr lang="ru-RU" sz="2400" dirty="0" smtClean="0"/>
              <a:t>)</a:t>
            </a:r>
          </a:p>
        </p:txBody>
      </p:sp>
      <p:pic>
        <p:nvPicPr>
          <p:cNvPr id="6148" name="Picture 4" descr="C:\Documents and Settings\Admin\Рабочий стол\наташа и Оля учеба\image-0-02-04-71f392b10862590a01af507dbaaad74f73452c02ae82725d584a7aac7011b12d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1"/>
            <a:ext cx="3071834" cy="2143140"/>
          </a:xfrm>
          <a:prstGeom prst="rect">
            <a:avLst/>
          </a:prstGeom>
          <a:noFill/>
        </p:spPr>
      </p:pic>
      <p:pic>
        <p:nvPicPr>
          <p:cNvPr id="4" name="Рисунок 3" descr="C:\Documents and Settings\Admin\Рабочий стол\Новая папка (3)\IMG_20180411_101237_HDR.jpg"/>
          <p:cNvPicPr/>
          <p:nvPr/>
        </p:nvPicPr>
        <p:blipFill>
          <a:blip r:embed="rId3" cstate="print"/>
          <a:srcRect l="8257" t="2724" r="3704" b="8171"/>
          <a:stretch>
            <a:fillRect/>
          </a:stretch>
        </p:blipFill>
        <p:spPr bwMode="auto">
          <a:xfrm>
            <a:off x="5000628" y="928670"/>
            <a:ext cx="3071834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68" y="321468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   Жетоны</a:t>
            </a:r>
          </a:p>
        </p:txBody>
      </p:sp>
      <p:pic>
        <p:nvPicPr>
          <p:cNvPr id="7" name="Picture 2" descr="C:\Documents and Settings\Admin\Рабочий стол\наташа и Оля учеба\image-0-02-04-009a2cb9ace3451c51fbb9f091f3dfa87f9f9677ebca6b90a6263726d7378224-V.jpg"/>
          <p:cNvPicPr>
            <a:picLocks noChangeAspect="1" noChangeArrowheads="1"/>
          </p:cNvPicPr>
          <p:nvPr/>
        </p:nvPicPr>
        <p:blipFill>
          <a:blip r:embed="rId4"/>
          <a:srcRect t="5926" r="4444" b="17037"/>
          <a:stretch>
            <a:fillRect/>
          </a:stretch>
        </p:blipFill>
        <p:spPr bwMode="auto">
          <a:xfrm>
            <a:off x="428596" y="3286124"/>
            <a:ext cx="3071834" cy="1857388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наташа и Оля учеба\image-0-02-04-5a0ab8beea15f3570ce59666aaaea8b976cb67d05b226f35c0ef863b3a0b7890-V.jpg"/>
          <p:cNvPicPr>
            <a:picLocks noChangeAspect="1" noChangeArrowheads="1"/>
          </p:cNvPicPr>
          <p:nvPr/>
        </p:nvPicPr>
        <p:blipFill>
          <a:blip r:embed="rId5"/>
          <a:srcRect t="5229" r="15687" b="16340"/>
          <a:stretch>
            <a:fillRect/>
          </a:stretch>
        </p:blipFill>
        <p:spPr bwMode="auto">
          <a:xfrm>
            <a:off x="3214678" y="4714860"/>
            <a:ext cx="2928958" cy="2000288"/>
          </a:xfrm>
          <a:prstGeom prst="rect">
            <a:avLst/>
          </a:prstGeom>
          <a:noFill/>
        </p:spPr>
      </p:pic>
      <p:pic>
        <p:nvPicPr>
          <p:cNvPr id="9" name="Picture 4" descr="C:\Documents and Settings\Admin\Рабочий стол\наташа и Оля учеба\image-0-02-04-cc5ffc47c03514ba5bc1a85906b62691b5fb0860d96678be38292181beb2c241-V.jpg"/>
          <p:cNvPicPr>
            <a:picLocks noChangeAspect="1" noChangeArrowheads="1"/>
          </p:cNvPicPr>
          <p:nvPr/>
        </p:nvPicPr>
        <p:blipFill>
          <a:blip r:embed="rId6" cstate="print"/>
          <a:srcRect l="2632" t="4167" r="5263" b="25000"/>
          <a:stretch>
            <a:fillRect/>
          </a:stretch>
        </p:blipFill>
        <p:spPr bwMode="auto">
          <a:xfrm>
            <a:off x="5786446" y="3357562"/>
            <a:ext cx="285752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3"/>
                </a:solidFill>
              </a:rPr>
              <a:t>Структурированный подход к обучению</a:t>
            </a:r>
            <a:endParaRPr lang="ru-RU" sz="3000" b="1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000240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1" y="1500174"/>
            <a:ext cx="77153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Цель:</a:t>
            </a:r>
          </a:p>
          <a:p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smtClean="0"/>
              <a:t>Направить внимание на важные вещи окружающего мира.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Сделать временные и пространственные связи наглядными, а сложные ситуации понятными.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657229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Зонирование пространства</a:t>
            </a:r>
          </a:p>
          <a:p>
            <a:pPr algn="ctr"/>
            <a:endParaRPr lang="ru-RU" sz="3200" dirty="0" smtClean="0">
              <a:solidFill>
                <a:schemeClr val="accent3"/>
              </a:solidFill>
            </a:endParaRPr>
          </a:p>
          <a:p>
            <a:r>
              <a:rPr lang="ru-RU" sz="2400" dirty="0" smtClean="0"/>
              <a:t>Все пространство групп разделено на зоны и закреплены за видами деятельности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  Учебная зона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  Зона отдыха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smtClean="0"/>
              <a:t>   Сенсорная зона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smtClean="0"/>
              <a:t>   Зона уединения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smtClean="0"/>
              <a:t>   Игровая зона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  Зона приёма пищи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6"/>
            <a:ext cx="76438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             </a:t>
            </a:r>
            <a:r>
              <a:rPr lang="ru-RU" sz="2400" b="1" dirty="0" smtClean="0"/>
              <a:t>Основные требования к зонам: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Все перемены осуществляются постепенно.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Важным является наличие  постоянного  места за учебным столом и столовой.</a:t>
            </a:r>
          </a:p>
          <a:p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smtClean="0"/>
              <a:t>Не должны быть перегружены предметами быта, учебными и игровыми материалами.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smtClean="0"/>
              <a:t> Должны быть функциональными и немногочисленными.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280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Сенсорная зона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286248" y="50004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</a:t>
            </a:r>
            <a:r>
              <a:rPr lang="ru-RU" sz="2400" dirty="0" smtClean="0"/>
              <a:t>Игровые зоны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071546"/>
            <a:ext cx="2643206" cy="471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1" name="Picture 7" descr="C:\Documents and Settings\Admin\Рабочий стол\наташа и Оля учеба\image-0-02-01-7961eda8f98577784e8a9b0bf5dd0dd168a5e64a12709f36a569e8784008a5e7-V.jpg"/>
          <p:cNvPicPr>
            <a:picLocks noChangeAspect="1" noChangeArrowheads="1"/>
          </p:cNvPicPr>
          <p:nvPr/>
        </p:nvPicPr>
        <p:blipFill>
          <a:blip r:embed="rId2"/>
          <a:srcRect b="10268"/>
          <a:stretch>
            <a:fillRect/>
          </a:stretch>
        </p:blipFill>
        <p:spPr bwMode="auto">
          <a:xfrm>
            <a:off x="214282" y="1000108"/>
            <a:ext cx="3000396" cy="5214974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наташа и Оля учеба\image-0-02-01-adc4173a516c2688ec63de367744578c663a504693ad451f2eee7139e8775cc6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857364"/>
            <a:ext cx="2330665" cy="4143404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Рабочий стол\наташа и Оля учеба\image-0-02-01-16243248e2f563684b295867f35fa44320f78dc3d680deefef3e20e2a45a0cb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500174"/>
            <a:ext cx="2921021" cy="1643074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Рабочий стол\наташа и Оля учеба\image-0-02-01-363865ebcec3ad87db603d3a9cc2b673466610cea8cc5147a34a00f2b3d6140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286124"/>
            <a:ext cx="2071702" cy="3302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214290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Учебная зона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3143248"/>
            <a:ext cx="399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                     Зона отдыха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3071810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Зона уединения</a:t>
            </a:r>
            <a:endParaRPr lang="ru-RU" sz="2400" dirty="0"/>
          </a:p>
        </p:txBody>
      </p:sp>
      <p:pic>
        <p:nvPicPr>
          <p:cNvPr id="10" name="Рисунок 9" descr="C:\Documents and Settings\Admin\Рабочий стол\Новая папка (3)\IMG_20180411_144057.jpg"/>
          <p:cNvPicPr/>
          <p:nvPr/>
        </p:nvPicPr>
        <p:blipFill>
          <a:blip r:embed="rId2" cstate="print"/>
          <a:srcRect l="15576" t="1869" b="2181"/>
          <a:stretch>
            <a:fillRect/>
          </a:stretch>
        </p:blipFill>
        <p:spPr bwMode="auto">
          <a:xfrm>
            <a:off x="428596" y="642918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Новая папка (3)\IMG_20180411_144356.jpg"/>
          <p:cNvPicPr/>
          <p:nvPr/>
        </p:nvPicPr>
        <p:blipFill>
          <a:blip r:embed="rId3" cstate="print"/>
          <a:srcRect l="29116" t="11948" b="1988"/>
          <a:stretch>
            <a:fillRect/>
          </a:stretch>
        </p:blipFill>
        <p:spPr bwMode="auto">
          <a:xfrm>
            <a:off x="5072066" y="3643314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Новая папка (3)\IMG_20180411_145034.jpg"/>
          <p:cNvPicPr/>
          <p:nvPr/>
        </p:nvPicPr>
        <p:blipFill>
          <a:blip r:embed="rId4" cstate="print"/>
          <a:srcRect l="22093" r="20816" b="11429"/>
          <a:stretch>
            <a:fillRect/>
          </a:stretch>
        </p:blipFill>
        <p:spPr bwMode="auto">
          <a:xfrm>
            <a:off x="428596" y="3643314"/>
            <a:ext cx="3214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Рабочий стол\Новая папка (3)\IMG_20180411_1442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714356"/>
            <a:ext cx="33718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57818" y="285728"/>
            <a:ext cx="315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Зона приёма пищи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1439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/>
                </a:solidFill>
              </a:rPr>
              <a:t>     </a:t>
            </a:r>
            <a:r>
              <a:rPr lang="ru-RU" sz="3200" b="1" dirty="0" smtClean="0">
                <a:solidFill>
                  <a:schemeClr val="accent3"/>
                </a:solidFill>
              </a:rPr>
              <a:t>Система визуальных подсказок</a:t>
            </a:r>
          </a:p>
          <a:p>
            <a:endParaRPr lang="ru-RU" sz="2400" dirty="0" smtClean="0"/>
          </a:p>
          <a:p>
            <a:r>
              <a:rPr lang="ru-RU" sz="2400" dirty="0" smtClean="0"/>
              <a:t>Разметка на физкультуру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</a:t>
            </a:r>
          </a:p>
          <a:p>
            <a:r>
              <a:rPr lang="ru-RU" sz="2400" dirty="0" smtClean="0"/>
              <a:t>Индивидуальная </a:t>
            </a:r>
          </a:p>
          <a:p>
            <a:r>
              <a:rPr lang="ru-RU" sz="2400" dirty="0" smtClean="0"/>
              <a:t>     маркировка     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                                                   </a:t>
            </a:r>
          </a:p>
          <a:p>
            <a:endParaRPr lang="ru-RU" sz="3200" dirty="0">
              <a:solidFill>
                <a:schemeClr val="accent3"/>
              </a:solidFill>
            </a:endParaRPr>
          </a:p>
          <a:p>
            <a:endParaRPr lang="ru-RU" sz="3200" dirty="0">
              <a:solidFill>
                <a:schemeClr val="accent3"/>
              </a:solidFill>
            </a:endParaRPr>
          </a:p>
        </p:txBody>
      </p:sp>
      <p:pic>
        <p:nvPicPr>
          <p:cNvPr id="2050" name="Picture 2" descr="C:\Documents and Settings\Admin\Рабочий стол\наташа и Оля учеба\image-0-02-04-bf52d26e991a2d018e38c392367b5f6cee0383690ef578509e8c29d7e0b3200e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00108"/>
            <a:ext cx="2357454" cy="2786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3786190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Расписание на физкультуру</a:t>
            </a:r>
            <a:endParaRPr lang="ru-RU" sz="2400" dirty="0"/>
          </a:p>
        </p:txBody>
      </p:sp>
      <p:pic>
        <p:nvPicPr>
          <p:cNvPr id="6" name="Рисунок 5" descr="C:\Documents and Settings\Admin\Рабочий стол\Новая папка (3)\IMG_20180411_102526_HDR.jpg"/>
          <p:cNvPicPr/>
          <p:nvPr/>
        </p:nvPicPr>
        <p:blipFill>
          <a:blip r:embed="rId3" cstate="print"/>
          <a:srcRect t="1299" r="3260" b="3117"/>
          <a:stretch>
            <a:fillRect/>
          </a:stretch>
        </p:blipFill>
        <p:spPr bwMode="auto">
          <a:xfrm>
            <a:off x="4643438" y="4286256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Новая папка (3)\IMG_20180411_143357.jpg"/>
          <p:cNvPicPr/>
          <p:nvPr/>
        </p:nvPicPr>
        <p:blipFill>
          <a:blip r:embed="rId4" cstate="print"/>
          <a:srcRect t="3637" b="8811"/>
          <a:stretch>
            <a:fillRect/>
          </a:stretch>
        </p:blipFill>
        <p:spPr bwMode="auto">
          <a:xfrm>
            <a:off x="357158" y="3714752"/>
            <a:ext cx="348848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Индивидуальная маркировка</a:t>
            </a:r>
            <a:endParaRPr lang="ru-RU" sz="2400" dirty="0"/>
          </a:p>
        </p:txBody>
      </p:sp>
      <p:pic>
        <p:nvPicPr>
          <p:cNvPr id="4" name="Рисунок 3" descr="C:\Documents and Settings\Admin\Рабочий стол\наташа и Оля учеба\image-0-02-04-b385509733942fbded0aa903bf1b30c892605c08fea819418322a574d14c0e30-V.jpg"/>
          <p:cNvPicPr/>
          <p:nvPr/>
        </p:nvPicPr>
        <p:blipFill>
          <a:blip r:embed="rId2"/>
          <a:srcRect t="21977" r="7497"/>
          <a:stretch>
            <a:fillRect/>
          </a:stretch>
        </p:blipFill>
        <p:spPr bwMode="auto">
          <a:xfrm>
            <a:off x="500034" y="785794"/>
            <a:ext cx="3286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аташа и Оля учеба\image-0-02-04-3990c5e0aedd1fd14798cc4c550c552257d3ee8de5a29d6f56eafdc8bb2e795e-V.jpg"/>
          <p:cNvPicPr/>
          <p:nvPr/>
        </p:nvPicPr>
        <p:blipFill>
          <a:blip r:embed="rId3"/>
          <a:srcRect t="35325" r="15521"/>
          <a:stretch>
            <a:fillRect/>
          </a:stretch>
        </p:blipFill>
        <p:spPr bwMode="auto">
          <a:xfrm>
            <a:off x="5000628" y="714356"/>
            <a:ext cx="33603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наташа и Оля учеба\image-0-02-04-c0fad1a9391db5e98d7e8bed8e3513b819ff8f6c5d0f78ac2285ebc677cdc78c-V.jpg"/>
          <p:cNvPicPr/>
          <p:nvPr/>
        </p:nvPicPr>
        <p:blipFill>
          <a:blip r:embed="rId4"/>
          <a:srcRect t="10329" r="18475" b="8920"/>
          <a:stretch>
            <a:fillRect/>
          </a:stretch>
        </p:blipFill>
        <p:spPr bwMode="auto">
          <a:xfrm>
            <a:off x="5286380" y="3286124"/>
            <a:ext cx="27473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Новая папка (3)\IMG_20180411_144330.jpg"/>
          <p:cNvPicPr/>
          <p:nvPr/>
        </p:nvPicPr>
        <p:blipFill>
          <a:blip r:embed="rId5" cstate="print"/>
          <a:srcRect l="8450" t="24935" r="9883" b="13507"/>
          <a:stretch>
            <a:fillRect/>
          </a:stretch>
        </p:blipFill>
        <p:spPr bwMode="auto">
          <a:xfrm>
            <a:off x="857225" y="3280873"/>
            <a:ext cx="2857520" cy="300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26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Визуализация распорядка дня</a:t>
            </a:r>
            <a:endParaRPr lang="ru-RU" sz="2400" dirty="0"/>
          </a:p>
        </p:txBody>
      </p:sp>
      <p:pic>
        <p:nvPicPr>
          <p:cNvPr id="3" name="Рисунок 2" descr="C:\Documents and Settings\Admin\Рабочий стол\наташа и Оля учеба\image-0-02-04-3235fefbbb73db42b2fd4c894b8c5de8b957a3499df31ba75143d6042cedcc92-V.jpg"/>
          <p:cNvPicPr/>
          <p:nvPr/>
        </p:nvPicPr>
        <p:blipFill>
          <a:blip r:embed="rId2"/>
          <a:srcRect l="6683" t="5192" r="6521" b="9433"/>
          <a:stretch>
            <a:fillRect/>
          </a:stretch>
        </p:blipFill>
        <p:spPr bwMode="auto">
          <a:xfrm>
            <a:off x="428596" y="785794"/>
            <a:ext cx="30718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3714752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ru-RU" sz="2400" dirty="0" smtClean="0"/>
              <a:t>Я пришёл</a:t>
            </a:r>
            <a:endParaRPr lang="ru-RU" sz="2400" dirty="0"/>
          </a:p>
        </p:txBody>
      </p:sp>
      <p:pic>
        <p:nvPicPr>
          <p:cNvPr id="5" name="Рисунок 4" descr="C:\Documents and Settings\Admin\Рабочий стол\Новая папка (3)\IMG_20180411_102011_HDR.jpg"/>
          <p:cNvPicPr/>
          <p:nvPr/>
        </p:nvPicPr>
        <p:blipFill>
          <a:blip r:embed="rId3" cstate="print"/>
          <a:srcRect l="5744" r="2156"/>
          <a:stretch>
            <a:fillRect/>
          </a:stretch>
        </p:blipFill>
        <p:spPr bwMode="auto">
          <a:xfrm>
            <a:off x="4786314" y="785794"/>
            <a:ext cx="32808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Новая папка (3)\IMG_20180411_102248_HDR.jpg"/>
          <p:cNvPicPr/>
          <p:nvPr/>
        </p:nvPicPr>
        <p:blipFill>
          <a:blip r:embed="rId4" cstate="print"/>
          <a:srcRect l="2358" r="3283" b="4733"/>
          <a:stretch>
            <a:fillRect/>
          </a:stretch>
        </p:blipFill>
        <p:spPr bwMode="auto">
          <a:xfrm>
            <a:off x="2000232" y="4214818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29256" y="3643314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Распорядок дня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507207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dirty="0" smtClean="0"/>
              <a:t>Игры на прогулке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709</TotalTime>
  <Words>183</Words>
  <Application>Microsoft Office PowerPoint</Application>
  <PresentationFormat>Экран (4:3)</PresentationFormat>
  <Paragraphs>90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Компоненты  эффективных способов взаимодействия педагога  с детьми с РАС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Компоненты  эффективных способов взаимодействия педагога  с детьми с РАС</dc:title>
  <dc:creator>Admin</dc:creator>
  <cp:lastModifiedBy>Admin</cp:lastModifiedBy>
  <cp:revision>71</cp:revision>
  <dcterms:created xsi:type="dcterms:W3CDTF">2018-04-07T20:50:09Z</dcterms:created>
  <dcterms:modified xsi:type="dcterms:W3CDTF">2018-04-10T11:46:18Z</dcterms:modified>
</cp:coreProperties>
</file>