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2" r:id="rId6"/>
    <p:sldId id="266" r:id="rId7"/>
    <p:sldId id="265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DCFF5-82CD-4DD5-BA46-987CA5BDC2D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2139E-6F83-4459-829B-2B930BCE9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Выполнила учитель-логопед </a:t>
            </a:r>
          </a:p>
          <a:p>
            <a:r>
              <a:rPr lang="ru-RU" dirty="0" smtClean="0"/>
              <a:t>МБДОУ «Детский сад № 16» Марусина Е. 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2139E-6F83-4459-829B-2B930BCE9BB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Назови животных жарких стран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2139E-6F83-4459-829B-2B930BCE9BB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Назовите животных холодных стран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2139E-6F83-4459-829B-2B930BCE9BB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Назови животных жарких стран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2139E-6F83-4459-829B-2B930BCE9BB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Назовите животных холодных стран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2139E-6F83-4459-829B-2B930BCE9BB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Подбери</a:t>
            </a:r>
            <a:r>
              <a:rPr lang="ru-RU" baseline="0" dirty="0" smtClean="0"/>
              <a:t> слово - действие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2139E-6F83-4459-829B-2B930BCE9BB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 ЛИШНИЙ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2139E-6F83-4459-829B-2B930BCE9BB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СЛОН ХОЗЯИНА ОТ ТИГРА СПАС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2139E-6F83-4459-829B-2B930BCE9BB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82E3-5F4B-4B53-BFE6-F41953CFBC62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D157-3F68-4A83-ADA7-57B2199D4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82E3-5F4B-4B53-BFE6-F41953CFBC62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D157-3F68-4A83-ADA7-57B2199D4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82E3-5F4B-4B53-BFE6-F41953CFBC62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D157-3F68-4A83-ADA7-57B2199D4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82E3-5F4B-4B53-BFE6-F41953CFBC62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D157-3F68-4A83-ADA7-57B2199D4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82E3-5F4B-4B53-BFE6-F41953CFBC62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D157-3F68-4A83-ADA7-57B2199D4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82E3-5F4B-4B53-BFE6-F41953CFBC62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D157-3F68-4A83-ADA7-57B2199D4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82E3-5F4B-4B53-BFE6-F41953CFBC62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D157-3F68-4A83-ADA7-57B2199D4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82E3-5F4B-4B53-BFE6-F41953CFBC62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D157-3F68-4A83-ADA7-57B2199D4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82E3-5F4B-4B53-BFE6-F41953CFBC62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D157-3F68-4A83-ADA7-57B2199D4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82E3-5F4B-4B53-BFE6-F41953CFBC62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D157-3F68-4A83-ADA7-57B2199D4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82E3-5F4B-4B53-BFE6-F41953CFBC62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D157-3F68-4A83-ADA7-57B2199D4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A82E3-5F4B-4B53-BFE6-F41953CFBC62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DD157-3F68-4A83-ADA7-57B2199D4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29.jpeg"/><Relationship Id="rId12" Type="http://schemas.openxmlformats.org/officeDocument/2006/relationships/image" Target="../media/image12.jpeg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31.jpeg"/><Relationship Id="rId4" Type="http://schemas.openxmlformats.org/officeDocument/2006/relationships/image" Target="../media/image4.png"/><Relationship Id="rId9" Type="http://schemas.openxmlformats.org/officeDocument/2006/relationships/image" Target="../media/image30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34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7.jpeg"/><Relationship Id="rId3" Type="http://schemas.openxmlformats.org/officeDocument/2006/relationships/image" Target="../media/image29.jpeg"/><Relationship Id="rId7" Type="http://schemas.openxmlformats.org/officeDocument/2006/relationships/image" Target="../media/image36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35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23.png"/><Relationship Id="rId1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8929718" cy="857256"/>
          </a:xfrm>
        </p:spPr>
        <p:txBody>
          <a:bodyPr/>
          <a:lstStyle/>
          <a:p>
            <a:r>
              <a:rPr lang="ru-RU" dirty="0" smtClean="0"/>
              <a:t>Животные жарких и холодных стран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s://im1-tub-ru.yandex.net/i?id=1a282311c572e494964875542250c172&amp;n=33&amp;h=215&amp;w=3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3786214" cy="2130985"/>
          </a:xfrm>
          <a:prstGeom prst="rect">
            <a:avLst/>
          </a:prstGeom>
          <a:noFill/>
        </p:spPr>
      </p:pic>
      <p:pic>
        <p:nvPicPr>
          <p:cNvPr id="14340" name="Picture 4" descr="http://skolkozarabativaet.ru/wp-content/uploads/2016/10/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3929090" cy="23217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929290" y="5934670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Выполнила: </a:t>
            </a:r>
            <a:r>
              <a:rPr lang="ru-RU" dirty="0" smtClean="0"/>
              <a:t>учитель-логопед </a:t>
            </a:r>
          </a:p>
          <a:p>
            <a:r>
              <a:rPr lang="ru-RU" dirty="0" smtClean="0"/>
              <a:t>МБДОУ «Детский сад № 16» </a:t>
            </a:r>
            <a:endParaRPr lang="ru-RU" dirty="0" smtClean="0"/>
          </a:p>
          <a:p>
            <a:r>
              <a:rPr lang="ru-RU" dirty="0" smtClean="0"/>
              <a:t>Марусина </a:t>
            </a:r>
            <a:r>
              <a:rPr lang="ru-RU" dirty="0" smtClean="0"/>
              <a:t>Е. А.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285728"/>
            <a:ext cx="3297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Назови животных жарких стран</a:t>
            </a:r>
            <a:endParaRPr lang="ru-RU" dirty="0"/>
          </a:p>
        </p:txBody>
      </p:sp>
      <p:pic>
        <p:nvPicPr>
          <p:cNvPr id="3076" name="Picture 4" descr="http://s01.yapfiles.ru/files/943195/Elephant_4_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22" y="285728"/>
            <a:ext cx="2214578" cy="1611934"/>
          </a:xfrm>
          <a:prstGeom prst="rect">
            <a:avLst/>
          </a:prstGeom>
          <a:noFill/>
        </p:spPr>
      </p:pic>
      <p:pic>
        <p:nvPicPr>
          <p:cNvPr id="3078" name="Picture 6" descr="http://pngimg.com/upload/zebra_PNG89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500042"/>
            <a:ext cx="2143172" cy="1561335"/>
          </a:xfrm>
          <a:prstGeom prst="rect">
            <a:avLst/>
          </a:prstGeom>
          <a:noFill/>
        </p:spPr>
      </p:pic>
      <p:pic>
        <p:nvPicPr>
          <p:cNvPr id="3080" name="Picture 8" descr="http://www.millionpodarkov.ru/incoming_img/bobber.ru/44216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571480"/>
            <a:ext cx="1714512" cy="1819526"/>
          </a:xfrm>
          <a:prstGeom prst="rect">
            <a:avLst/>
          </a:prstGeom>
          <a:noFill/>
        </p:spPr>
      </p:pic>
      <p:pic>
        <p:nvPicPr>
          <p:cNvPr id="3082" name="Picture 10" descr="http://static.dramastyle.com/images/3/12/20890/Crocodile-king__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1071546"/>
            <a:ext cx="2214578" cy="1191122"/>
          </a:xfrm>
          <a:prstGeom prst="rect">
            <a:avLst/>
          </a:prstGeom>
          <a:noFill/>
        </p:spPr>
      </p:pic>
      <p:pic>
        <p:nvPicPr>
          <p:cNvPr id="3084" name="Picture 12" descr="http://wallpapercave.com/wp/PagCOw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0"/>
            <a:ext cx="1571636" cy="1661928"/>
          </a:xfrm>
          <a:prstGeom prst="rect">
            <a:avLst/>
          </a:prstGeom>
          <a:noFill/>
        </p:spPr>
      </p:pic>
      <p:pic>
        <p:nvPicPr>
          <p:cNvPr id="3086" name="Picture 14" descr="http://pngimg.com/upload/cheetah_PNG1484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1714488"/>
            <a:ext cx="1703906" cy="1752990"/>
          </a:xfrm>
          <a:prstGeom prst="rect">
            <a:avLst/>
          </a:prstGeom>
          <a:noFill/>
        </p:spPr>
      </p:pic>
      <p:pic>
        <p:nvPicPr>
          <p:cNvPr id="3090" name="Picture 18" descr="http://previews.123rf.com/images/krasyuk/krasyuk1303/krasyuk130300011/18531604-Leopard-Panthera-pardus-on-white-background-studio-shot--Stock-Phot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643050"/>
            <a:ext cx="2714612" cy="1765068"/>
          </a:xfrm>
          <a:prstGeom prst="rect">
            <a:avLst/>
          </a:prstGeom>
          <a:noFill/>
        </p:spPr>
      </p:pic>
      <p:pic>
        <p:nvPicPr>
          <p:cNvPr id="3092" name="Picture 20" descr="http://static9.depositphotos.com/1594920/1087/i/950/depositphotos_10877604-Giant-panda-18-months-ailuropod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3500438"/>
            <a:ext cx="1785918" cy="1759757"/>
          </a:xfrm>
          <a:prstGeom prst="rect">
            <a:avLst/>
          </a:prstGeom>
          <a:noFill/>
        </p:spPr>
      </p:pic>
      <p:pic>
        <p:nvPicPr>
          <p:cNvPr id="3094" name="Picture 22" descr="http://kingofwallpapers.com/koala/koala-09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868" y="5145962"/>
            <a:ext cx="1571635" cy="1712038"/>
          </a:xfrm>
          <a:prstGeom prst="rect">
            <a:avLst/>
          </a:prstGeom>
          <a:noFill/>
        </p:spPr>
      </p:pic>
      <p:pic>
        <p:nvPicPr>
          <p:cNvPr id="3096" name="Picture 24" descr="https://totemanimal.files.wordpress.com/2013/02/kangaroocutout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86380" y="2214554"/>
            <a:ext cx="2134408" cy="1428760"/>
          </a:xfrm>
          <a:prstGeom prst="rect">
            <a:avLst/>
          </a:prstGeom>
          <a:noFill/>
        </p:spPr>
      </p:pic>
      <p:pic>
        <p:nvPicPr>
          <p:cNvPr id="3098" name="Picture 26" descr="http://wallpaperpixel.com/ru/download/%D0%B1%D0%B5%D0%BB%D1%8B%D0%B9-%D0%B2%D0%B5%D1%80%D0%B1%D0%BB%D1%8E%D0%B4-1152x72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7985" y="3571876"/>
            <a:ext cx="2286015" cy="1714511"/>
          </a:xfrm>
          <a:prstGeom prst="rect">
            <a:avLst/>
          </a:prstGeom>
          <a:noFill/>
        </p:spPr>
      </p:pic>
      <p:pic>
        <p:nvPicPr>
          <p:cNvPr id="3100" name="Picture 28" descr="http://www.supermommy.ru/upload/iblock/184/1845f3cbc05b28ac281ae1910d215ce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86050" y="2214554"/>
            <a:ext cx="1928826" cy="1928826"/>
          </a:xfrm>
          <a:prstGeom prst="rect">
            <a:avLst/>
          </a:prstGeom>
          <a:noFill/>
        </p:spPr>
      </p:pic>
      <p:pic>
        <p:nvPicPr>
          <p:cNvPr id="3102" name="Picture 30" descr="http://foto-zverey.ru/begenoty/begenot-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0800000" flipV="1">
            <a:off x="4429124" y="3714752"/>
            <a:ext cx="1714512" cy="1480629"/>
          </a:xfrm>
          <a:prstGeom prst="rect">
            <a:avLst/>
          </a:prstGeom>
          <a:noFill/>
        </p:spPr>
      </p:pic>
      <p:pic>
        <p:nvPicPr>
          <p:cNvPr id="3104" name="Picture 32" descr="http://images.wildberries.ru/big/new/2970000/2979074-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71736" y="3786190"/>
            <a:ext cx="1500198" cy="2000265"/>
          </a:xfrm>
          <a:prstGeom prst="rect">
            <a:avLst/>
          </a:prstGeom>
          <a:noFill/>
        </p:spPr>
      </p:pic>
      <p:pic>
        <p:nvPicPr>
          <p:cNvPr id="3106" name="Picture 34" descr="http://static9.depositphotos.com/1594920/1086/i/950/depositphotos_10863433-Tiger-sitting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00760" y="5072074"/>
            <a:ext cx="1785926" cy="1785926"/>
          </a:xfrm>
          <a:prstGeom prst="rect">
            <a:avLst/>
          </a:prstGeom>
          <a:noFill/>
        </p:spPr>
      </p:pic>
      <p:pic>
        <p:nvPicPr>
          <p:cNvPr id="12290" name="Picture 2" descr="http://previews.123rf.com/images/isselee/isselee0901/isselee090100094/4215229-Black-Leopard-6-years-in-front-of-a-white-background-Stock-Photo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8596" y="5195111"/>
            <a:ext cx="2357422" cy="1662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14290"/>
            <a:ext cx="3731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Назовите животных холодных стран</a:t>
            </a:r>
            <a:endParaRPr lang="ru-RU" dirty="0"/>
          </a:p>
        </p:txBody>
      </p:sp>
      <p:sp>
        <p:nvSpPr>
          <p:cNvPr id="18434" name="AutoShape 2" descr="http://watafak.ru/uploads/posts/2014-12/14194110461817s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://watafak.ru/uploads/posts/2014-12/14194110461817s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http://www.shop22.ru/img/shop/fig/figurka-morzh-collecta-88569b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786321"/>
            <a:ext cx="2643206" cy="2071679"/>
          </a:xfrm>
          <a:prstGeom prst="rect">
            <a:avLst/>
          </a:prstGeom>
          <a:noFill/>
        </p:spPr>
      </p:pic>
      <p:pic>
        <p:nvPicPr>
          <p:cNvPr id="18442" name="Picture 10" descr="http://files.vm.ru/photo/vecherka/2014/12/doc6i72lky1eig1ahyx71k0_800_4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08" y="142852"/>
            <a:ext cx="2428892" cy="2271014"/>
          </a:xfrm>
          <a:prstGeom prst="rect">
            <a:avLst/>
          </a:prstGeom>
          <a:noFill/>
        </p:spPr>
      </p:pic>
      <p:pic>
        <p:nvPicPr>
          <p:cNvPr id="18444" name="Picture 12" descr="https://im3-tub-ru.yandex.net/i?id=92d8f8b74dfe2f89f0858de247816e2e&amp;n=33&amp;h=215&amp;w=3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00042"/>
            <a:ext cx="2214578" cy="1487920"/>
          </a:xfrm>
          <a:prstGeom prst="rect">
            <a:avLst/>
          </a:prstGeom>
          <a:noFill/>
        </p:spPr>
      </p:pic>
      <p:pic>
        <p:nvPicPr>
          <p:cNvPr id="18446" name="Picture 14" descr="https://singree.com/wp-content/uploads/2015/01/5390c3c4649806.926047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785950" cy="2381266"/>
          </a:xfrm>
          <a:prstGeom prst="rect">
            <a:avLst/>
          </a:prstGeom>
          <a:noFill/>
        </p:spPr>
      </p:pic>
      <p:pic>
        <p:nvPicPr>
          <p:cNvPr id="18448" name="Picture 16" descr="http://www.playcast.ru/uploads/2014/12/20/1117979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2786058"/>
            <a:ext cx="1785982" cy="1785982"/>
          </a:xfrm>
          <a:prstGeom prst="rect">
            <a:avLst/>
          </a:prstGeom>
          <a:noFill/>
        </p:spPr>
      </p:pic>
      <p:pic>
        <p:nvPicPr>
          <p:cNvPr id="18450" name="Picture 18" descr="http://img4.hostingpics.net/pics/1882650b69fa96b246f4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1714488"/>
            <a:ext cx="2714644" cy="2568732"/>
          </a:xfrm>
          <a:prstGeom prst="rect">
            <a:avLst/>
          </a:prstGeom>
          <a:noFill/>
        </p:spPr>
      </p:pic>
      <p:pic>
        <p:nvPicPr>
          <p:cNvPr id="18452" name="Picture 20" descr="http://st.depositphotos.com/1594920/2160/i/950/depositphotos_21608045-Alpaca-whispering-at-another-alpaca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357430"/>
            <a:ext cx="2357454" cy="2709748"/>
          </a:xfrm>
          <a:prstGeom prst="rect">
            <a:avLst/>
          </a:prstGeom>
          <a:noFill/>
        </p:spPr>
      </p:pic>
      <p:pic>
        <p:nvPicPr>
          <p:cNvPr id="18454" name="Picture 22" descr="http://www.playcast.ru/uploads/2015/03/19/12723609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572008"/>
            <a:ext cx="2643174" cy="1969991"/>
          </a:xfrm>
          <a:prstGeom prst="rect">
            <a:avLst/>
          </a:prstGeom>
          <a:noFill/>
        </p:spPr>
      </p:pic>
      <p:pic>
        <p:nvPicPr>
          <p:cNvPr id="18456" name="Picture 24" descr="http://dogbreedgallery.com/wp-content/gallery/alaskan-malamute/alaskan-malamute-1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7686" y="500042"/>
            <a:ext cx="2214578" cy="1998116"/>
          </a:xfrm>
          <a:prstGeom prst="rect">
            <a:avLst/>
          </a:prstGeom>
          <a:noFill/>
        </p:spPr>
      </p:pic>
      <p:pic>
        <p:nvPicPr>
          <p:cNvPr id="18458" name="Picture 26" descr="http://mintnosorog.narod.ru/morskoi_kotik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28926" y="5143512"/>
            <a:ext cx="2709130" cy="1314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01.yapfiles.ru/files/943195/Elephant_4_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22" y="0"/>
            <a:ext cx="2214578" cy="1611934"/>
          </a:xfrm>
          <a:prstGeom prst="rect">
            <a:avLst/>
          </a:prstGeom>
          <a:noFill/>
        </p:spPr>
      </p:pic>
      <p:pic>
        <p:nvPicPr>
          <p:cNvPr id="3078" name="Picture 6" descr="http://pngimg.com/upload/zebra_PNG89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85728"/>
            <a:ext cx="2143172" cy="1561335"/>
          </a:xfrm>
          <a:prstGeom prst="rect">
            <a:avLst/>
          </a:prstGeom>
          <a:noFill/>
        </p:spPr>
      </p:pic>
      <p:pic>
        <p:nvPicPr>
          <p:cNvPr id="3080" name="Picture 8" descr="http://www.millionpodarkov.ru/incoming_img/bobber.ru/44216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7166"/>
            <a:ext cx="1714512" cy="1819526"/>
          </a:xfrm>
          <a:prstGeom prst="rect">
            <a:avLst/>
          </a:prstGeom>
          <a:noFill/>
        </p:spPr>
      </p:pic>
      <p:pic>
        <p:nvPicPr>
          <p:cNvPr id="3082" name="Picture 10" descr="http://static.dramastyle.com/images/3/12/20890/Crocodile-king__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1000108"/>
            <a:ext cx="2214578" cy="1191122"/>
          </a:xfrm>
          <a:prstGeom prst="rect">
            <a:avLst/>
          </a:prstGeom>
          <a:noFill/>
        </p:spPr>
      </p:pic>
      <p:pic>
        <p:nvPicPr>
          <p:cNvPr id="3084" name="Picture 12" descr="http://wallpapercave.com/wp/PagCOw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0"/>
            <a:ext cx="1643074" cy="1737470"/>
          </a:xfrm>
          <a:prstGeom prst="rect">
            <a:avLst/>
          </a:prstGeom>
          <a:noFill/>
        </p:spPr>
      </p:pic>
      <p:pic>
        <p:nvPicPr>
          <p:cNvPr id="3086" name="Picture 14" descr="http://pngimg.com/upload/cheetah_PNG1484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1857364"/>
            <a:ext cx="1703906" cy="1752990"/>
          </a:xfrm>
          <a:prstGeom prst="rect">
            <a:avLst/>
          </a:prstGeom>
          <a:noFill/>
        </p:spPr>
      </p:pic>
      <p:pic>
        <p:nvPicPr>
          <p:cNvPr id="3090" name="Picture 18" descr="http://previews.123rf.com/images/krasyuk/krasyuk1303/krasyuk130300011/18531604-Leopard-Panthera-pardus-on-white-background-studio-shot--Stock-Phot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714488"/>
            <a:ext cx="2500298" cy="1765068"/>
          </a:xfrm>
          <a:prstGeom prst="rect">
            <a:avLst/>
          </a:prstGeom>
          <a:noFill/>
        </p:spPr>
      </p:pic>
      <p:pic>
        <p:nvPicPr>
          <p:cNvPr id="3092" name="Picture 20" descr="http://static9.depositphotos.com/1594920/1087/i/950/depositphotos_10877604-Giant-panda-18-months-ailuropod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3500438"/>
            <a:ext cx="1643074" cy="1619005"/>
          </a:xfrm>
          <a:prstGeom prst="rect">
            <a:avLst/>
          </a:prstGeom>
          <a:noFill/>
        </p:spPr>
      </p:pic>
      <p:pic>
        <p:nvPicPr>
          <p:cNvPr id="3094" name="Picture 22" descr="http://kingofwallpapers.com/koala/koala-09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43240" y="5145962"/>
            <a:ext cx="1571635" cy="1712038"/>
          </a:xfrm>
          <a:prstGeom prst="rect">
            <a:avLst/>
          </a:prstGeom>
          <a:noFill/>
        </p:spPr>
      </p:pic>
      <p:pic>
        <p:nvPicPr>
          <p:cNvPr id="3096" name="Picture 24" descr="https://totemanimal.files.wordpress.com/2013/02/kangaroocutout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628" y="2285992"/>
            <a:ext cx="2134408" cy="1428760"/>
          </a:xfrm>
          <a:prstGeom prst="rect">
            <a:avLst/>
          </a:prstGeom>
          <a:noFill/>
        </p:spPr>
      </p:pic>
      <p:pic>
        <p:nvPicPr>
          <p:cNvPr id="3098" name="Picture 26" descr="http://wallpaperpixel.com/ru/download/%D0%B1%D0%B5%D0%BB%D1%8B%D0%B9-%D0%B2%D0%B5%D1%80%D0%B1%D0%BB%D1%8E%D0%B4-1152x72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15140" y="3929066"/>
            <a:ext cx="2286015" cy="1714511"/>
          </a:xfrm>
          <a:prstGeom prst="rect">
            <a:avLst/>
          </a:prstGeom>
          <a:noFill/>
        </p:spPr>
      </p:pic>
      <p:pic>
        <p:nvPicPr>
          <p:cNvPr id="3100" name="Picture 28" descr="http://www.supermommy.ru/upload/iblock/184/1845f3cbc05b28ac281ae1910d215ce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86050" y="1714488"/>
            <a:ext cx="1928826" cy="1928826"/>
          </a:xfrm>
          <a:prstGeom prst="rect">
            <a:avLst/>
          </a:prstGeom>
          <a:noFill/>
        </p:spPr>
      </p:pic>
      <p:pic>
        <p:nvPicPr>
          <p:cNvPr id="3102" name="Picture 30" descr="http://foto-zverey.ru/begenoty/begenot-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0800000" flipV="1">
            <a:off x="5786446" y="5214950"/>
            <a:ext cx="1714512" cy="1480629"/>
          </a:xfrm>
          <a:prstGeom prst="rect">
            <a:avLst/>
          </a:prstGeom>
          <a:noFill/>
        </p:spPr>
      </p:pic>
      <p:pic>
        <p:nvPicPr>
          <p:cNvPr id="3104" name="Picture 32" descr="http://images.wildberries.ru/big/new/2970000/2979074-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5985" y="3262287"/>
            <a:ext cx="1428759" cy="190501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786050" y="0"/>
            <a:ext cx="3294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Посчитай-ка 1-3-5</a:t>
            </a:r>
            <a:endParaRPr lang="ru-RU" sz="3200" dirty="0"/>
          </a:p>
        </p:txBody>
      </p:sp>
      <p:pic>
        <p:nvPicPr>
          <p:cNvPr id="24578" name="Picture 2" descr="http://static9.depositphotos.com/1594920/1086/i/950/depositphotos_10863433-Tiger-sitting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29124" y="3500438"/>
            <a:ext cx="1857388" cy="1857388"/>
          </a:xfrm>
          <a:prstGeom prst="rect">
            <a:avLst/>
          </a:prstGeom>
          <a:noFill/>
        </p:spPr>
      </p:pic>
      <p:pic>
        <p:nvPicPr>
          <p:cNvPr id="18" name="Picture 2" descr="http://previews.123rf.com/images/isselee/isselee0901/isselee090100094/4215229-Black-Leopard-6-years-in-front-of-a-white-background-Stock-Photo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5720" y="5195111"/>
            <a:ext cx="2357422" cy="1662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14290"/>
            <a:ext cx="2515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Посчитай-ка 1-3-5</a:t>
            </a:r>
            <a:endParaRPr lang="ru-RU" sz="2400" dirty="0"/>
          </a:p>
        </p:txBody>
      </p:sp>
      <p:sp>
        <p:nvSpPr>
          <p:cNvPr id="18434" name="AutoShape 2" descr="http://watafak.ru/uploads/posts/2014-12/14194110461817s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://watafak.ru/uploads/posts/2014-12/14194110461817s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http://www.shop22.ru/img/shop/fig/figurka-morzh-collecta-88569b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786321"/>
            <a:ext cx="2643206" cy="2071679"/>
          </a:xfrm>
          <a:prstGeom prst="rect">
            <a:avLst/>
          </a:prstGeom>
          <a:noFill/>
        </p:spPr>
      </p:pic>
      <p:pic>
        <p:nvPicPr>
          <p:cNvPr id="18442" name="Picture 10" descr="http://files.vm.ru/photo/vecherka/2014/12/doc6i72lky1eig1ahyx71k0_800_4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08" y="142852"/>
            <a:ext cx="2428892" cy="2271014"/>
          </a:xfrm>
          <a:prstGeom prst="rect">
            <a:avLst/>
          </a:prstGeom>
          <a:noFill/>
        </p:spPr>
      </p:pic>
      <p:pic>
        <p:nvPicPr>
          <p:cNvPr id="18444" name="Picture 12" descr="https://im3-tub-ru.yandex.net/i?id=92d8f8b74dfe2f89f0858de247816e2e&amp;n=33&amp;h=215&amp;w=3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00042"/>
            <a:ext cx="2214578" cy="1487920"/>
          </a:xfrm>
          <a:prstGeom prst="rect">
            <a:avLst/>
          </a:prstGeom>
          <a:noFill/>
        </p:spPr>
      </p:pic>
      <p:pic>
        <p:nvPicPr>
          <p:cNvPr id="18446" name="Picture 14" descr="https://singree.com/wp-content/uploads/2015/01/5390c3c4649806.926047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4488"/>
            <a:ext cx="1785950" cy="2381266"/>
          </a:xfrm>
          <a:prstGeom prst="rect">
            <a:avLst/>
          </a:prstGeom>
          <a:noFill/>
        </p:spPr>
      </p:pic>
      <p:pic>
        <p:nvPicPr>
          <p:cNvPr id="18448" name="Picture 16" descr="http://www.playcast.ru/uploads/2014/12/20/1117979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2786058"/>
            <a:ext cx="1785982" cy="1785982"/>
          </a:xfrm>
          <a:prstGeom prst="rect">
            <a:avLst/>
          </a:prstGeom>
          <a:noFill/>
        </p:spPr>
      </p:pic>
      <p:pic>
        <p:nvPicPr>
          <p:cNvPr id="18450" name="Picture 18" descr="http://img4.hostingpics.net/pics/1882650b69fa96b246f4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1714488"/>
            <a:ext cx="2714644" cy="2568732"/>
          </a:xfrm>
          <a:prstGeom prst="rect">
            <a:avLst/>
          </a:prstGeom>
          <a:noFill/>
        </p:spPr>
      </p:pic>
      <p:pic>
        <p:nvPicPr>
          <p:cNvPr id="18452" name="Picture 20" descr="http://st.depositphotos.com/1594920/2160/i/950/depositphotos_21608045-Alpaca-whispering-at-another-alpaca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357430"/>
            <a:ext cx="2357454" cy="2709748"/>
          </a:xfrm>
          <a:prstGeom prst="rect">
            <a:avLst/>
          </a:prstGeom>
          <a:noFill/>
        </p:spPr>
      </p:pic>
      <p:pic>
        <p:nvPicPr>
          <p:cNvPr id="18454" name="Picture 22" descr="http://www.playcast.ru/uploads/2015/03/19/12723609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572008"/>
            <a:ext cx="2643174" cy="1969991"/>
          </a:xfrm>
          <a:prstGeom prst="rect">
            <a:avLst/>
          </a:prstGeom>
          <a:noFill/>
        </p:spPr>
      </p:pic>
      <p:pic>
        <p:nvPicPr>
          <p:cNvPr id="18456" name="Picture 24" descr="http://dogbreedgallery.com/wp-content/gallery/alaskan-malamute/alaskan-malamute-1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628" y="714356"/>
            <a:ext cx="1897870" cy="1712364"/>
          </a:xfrm>
          <a:prstGeom prst="rect">
            <a:avLst/>
          </a:prstGeom>
          <a:noFill/>
        </p:spPr>
      </p:pic>
      <p:pic>
        <p:nvPicPr>
          <p:cNvPr id="18458" name="Picture 26" descr="http://mintnosorog.narod.ru/morskoi_kotik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28926" y="5143512"/>
            <a:ext cx="2709130" cy="1314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214290"/>
            <a:ext cx="2760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Подбери слово - действие</a:t>
            </a:r>
            <a:endParaRPr lang="ru-RU" dirty="0"/>
          </a:p>
        </p:txBody>
      </p:sp>
      <p:pic>
        <p:nvPicPr>
          <p:cNvPr id="3" name="Picture 12" descr="http://wallpapercave.com/wp/PagCOw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7"/>
            <a:ext cx="2143140" cy="2266265"/>
          </a:xfrm>
          <a:prstGeom prst="rect">
            <a:avLst/>
          </a:prstGeom>
          <a:noFill/>
        </p:spPr>
      </p:pic>
      <p:pic>
        <p:nvPicPr>
          <p:cNvPr id="4" name="Picture 6" descr="http://pngimg.com/upload/zebra_PNG89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500174"/>
            <a:ext cx="2731530" cy="1989963"/>
          </a:xfrm>
          <a:prstGeom prst="rect">
            <a:avLst/>
          </a:prstGeom>
          <a:noFill/>
        </p:spPr>
      </p:pic>
      <p:pic>
        <p:nvPicPr>
          <p:cNvPr id="5" name="Picture 10" descr="http://files.vm.ru/photo/vecherka/2014/12/doc6i72lky1eig1ahyx71k0_800_4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285860"/>
            <a:ext cx="2428892" cy="2271014"/>
          </a:xfrm>
          <a:prstGeom prst="rect">
            <a:avLst/>
          </a:prstGeom>
          <a:noFill/>
        </p:spPr>
      </p:pic>
      <p:pic>
        <p:nvPicPr>
          <p:cNvPr id="6" name="Picture 10" descr="http://static.dramastyle.com/images/3/12/20890/Crocodile-king__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4357694"/>
            <a:ext cx="3071834" cy="1652201"/>
          </a:xfrm>
          <a:prstGeom prst="rect">
            <a:avLst/>
          </a:prstGeom>
          <a:noFill/>
        </p:spPr>
      </p:pic>
      <p:pic>
        <p:nvPicPr>
          <p:cNvPr id="7" name="Picture 24" descr="https://totemanimal.files.wordpress.com/2013/02/kangaroocutout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143380"/>
            <a:ext cx="2774730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357166"/>
            <a:ext cx="1648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4 ЛИШНИЙ</a:t>
            </a:r>
            <a:endParaRPr lang="ru-RU" sz="2400" dirty="0"/>
          </a:p>
        </p:txBody>
      </p:sp>
      <p:pic>
        <p:nvPicPr>
          <p:cNvPr id="3" name="Picture 12" descr="http://wallpapercave.com/wp/PagCOw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1643074" cy="1737470"/>
          </a:xfrm>
          <a:prstGeom prst="rect">
            <a:avLst/>
          </a:prstGeom>
          <a:noFill/>
        </p:spPr>
      </p:pic>
      <p:pic>
        <p:nvPicPr>
          <p:cNvPr id="4" name="Picture 10" descr="http://static.dramastyle.com/images/3/12/20890/Crocodile-king__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142984"/>
            <a:ext cx="2214578" cy="1191122"/>
          </a:xfrm>
          <a:prstGeom prst="rect">
            <a:avLst/>
          </a:prstGeom>
          <a:noFill/>
        </p:spPr>
      </p:pic>
      <p:pic>
        <p:nvPicPr>
          <p:cNvPr id="5" name="Picture 20" descr="http://st.depositphotos.com/1594920/2160/i/950/depositphotos_21608045-Alpaca-whispering-at-another-alpac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785794"/>
            <a:ext cx="1571636" cy="1806499"/>
          </a:xfrm>
          <a:prstGeom prst="rect">
            <a:avLst/>
          </a:prstGeom>
          <a:noFill/>
        </p:spPr>
      </p:pic>
      <p:pic>
        <p:nvPicPr>
          <p:cNvPr id="6" name="Picture 14" descr="http://pngimg.com/upload/cheetah_PNG1484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857232"/>
            <a:ext cx="1703906" cy="1752990"/>
          </a:xfrm>
          <a:prstGeom prst="rect">
            <a:avLst/>
          </a:prstGeom>
          <a:noFill/>
        </p:spPr>
      </p:pic>
      <p:pic>
        <p:nvPicPr>
          <p:cNvPr id="7" name="Picture 14" descr="https://singree.com/wp-content/uploads/2015/01/5390c3c4649806.926047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571744"/>
            <a:ext cx="1643042" cy="2190722"/>
          </a:xfrm>
          <a:prstGeom prst="rect">
            <a:avLst/>
          </a:prstGeom>
          <a:noFill/>
        </p:spPr>
      </p:pic>
      <p:pic>
        <p:nvPicPr>
          <p:cNvPr id="8" name="Picture 24" descr="http://dogbreedgallery.com/wp-content/gallery/alaskan-malamute/alaskan-malamute-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2643182"/>
            <a:ext cx="1897870" cy="1712364"/>
          </a:xfrm>
          <a:prstGeom prst="rect">
            <a:avLst/>
          </a:prstGeom>
          <a:noFill/>
        </p:spPr>
      </p:pic>
      <p:pic>
        <p:nvPicPr>
          <p:cNvPr id="9" name="Picture 16" descr="http://www.playcast.ru/uploads/2014/12/20/1117979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2786058"/>
            <a:ext cx="1785982" cy="1785982"/>
          </a:xfrm>
          <a:prstGeom prst="rect">
            <a:avLst/>
          </a:prstGeom>
          <a:noFill/>
        </p:spPr>
      </p:pic>
      <p:pic>
        <p:nvPicPr>
          <p:cNvPr id="10" name="Picture 22" descr="http://kingofwallpapers.com/koala/koala-09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0" y="2857496"/>
            <a:ext cx="1571635" cy="1712038"/>
          </a:xfrm>
          <a:prstGeom prst="rect">
            <a:avLst/>
          </a:prstGeom>
          <a:noFill/>
        </p:spPr>
      </p:pic>
      <p:pic>
        <p:nvPicPr>
          <p:cNvPr id="11" name="Picture 6" descr="http://pngimg.com/upload/zebra_PNG896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000636"/>
            <a:ext cx="2143172" cy="1561335"/>
          </a:xfrm>
          <a:prstGeom prst="rect">
            <a:avLst/>
          </a:prstGeom>
          <a:noFill/>
        </p:spPr>
      </p:pic>
      <p:pic>
        <p:nvPicPr>
          <p:cNvPr id="12" name="Picture 26" descr="http://wallpaperpixel.com/ru/download/%D0%B1%D0%B5%D0%BB%D1%8B%D0%B9-%D0%B2%D0%B5%D1%80%D0%B1%D0%BB%D1%8E%D0%B4-1152x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43702" y="4714884"/>
            <a:ext cx="2286015" cy="1714511"/>
          </a:xfrm>
          <a:prstGeom prst="rect">
            <a:avLst/>
          </a:prstGeom>
          <a:noFill/>
        </p:spPr>
      </p:pic>
      <p:pic>
        <p:nvPicPr>
          <p:cNvPr id="13" name="Picture 24" descr="https://totemanimal.files.wordpress.com/2013/02/kangaroocutout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65280" y="4857760"/>
            <a:ext cx="2241128" cy="1500198"/>
          </a:xfrm>
          <a:prstGeom prst="rect">
            <a:avLst/>
          </a:prstGeom>
          <a:noFill/>
        </p:spPr>
      </p:pic>
      <p:pic>
        <p:nvPicPr>
          <p:cNvPr id="14" name="Picture 18" descr="http://previews.123rf.com/images/krasyuk/krasyuk1303/krasyuk130300011/18531604-Leopard-Panthera-pardus-on-white-background-studio-shot--Stock-Photo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28794" y="4786322"/>
            <a:ext cx="2857520" cy="1765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-reading.life/illustrations/1027/1027373-i_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4500594" cy="4723396"/>
          </a:xfrm>
          <a:prstGeom prst="rect">
            <a:avLst/>
          </a:prstGeom>
          <a:noFill/>
        </p:spPr>
      </p:pic>
      <p:pic>
        <p:nvPicPr>
          <p:cNvPr id="19460" name="Picture 4" descr="http://img-fotki.yandex.ru/get/4418/19411616.12e/0_87c3c_f2a916de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000108"/>
            <a:ext cx="4059267" cy="51245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71670" y="285728"/>
            <a:ext cx="5647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КАК СЛОН ХОЗЯИНА ОТ ТИГРА СПАС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94</Words>
  <Application>Microsoft Office PowerPoint</Application>
  <PresentationFormat>Экран (4:3)</PresentationFormat>
  <Paragraphs>28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Животные жарких и холодных стран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10</cp:revision>
  <dcterms:created xsi:type="dcterms:W3CDTF">2017-02-06T09:39:10Z</dcterms:created>
  <dcterms:modified xsi:type="dcterms:W3CDTF">2017-04-17T17:38:43Z</dcterms:modified>
</cp:coreProperties>
</file>