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76" r:id="rId3"/>
    <p:sldId id="286" r:id="rId4"/>
    <p:sldId id="258" r:id="rId5"/>
    <p:sldId id="259" r:id="rId6"/>
    <p:sldId id="260" r:id="rId7"/>
    <p:sldId id="261" r:id="rId8"/>
    <p:sldId id="287" r:id="rId9"/>
    <p:sldId id="281" r:id="rId10"/>
    <p:sldId id="266" r:id="rId11"/>
    <p:sldId id="273" r:id="rId12"/>
    <p:sldId id="274" r:id="rId13"/>
    <p:sldId id="288" r:id="rId14"/>
    <p:sldId id="290" r:id="rId15"/>
    <p:sldId id="268" r:id="rId16"/>
    <p:sldId id="269" r:id="rId17"/>
    <p:sldId id="270" r:id="rId18"/>
    <p:sldId id="291" r:id="rId19"/>
    <p:sldId id="280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5A885-264C-4C64-8362-4A298DB37E9B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1F9E7-BD32-47AB-999F-1166A9B0FB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4682BFD-25F3-40FB-A3B5-813D25BAA3AA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04B5A0-9821-41B2-918A-48ABD5A5B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82BFD-25F3-40FB-A3B5-813D25BAA3AA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04B5A0-9821-41B2-918A-48ABD5A5B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82BFD-25F3-40FB-A3B5-813D25BAA3AA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04B5A0-9821-41B2-918A-48ABD5A5B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82BFD-25F3-40FB-A3B5-813D25BAA3AA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04B5A0-9821-41B2-918A-48ABD5A5BF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82BFD-25F3-40FB-A3B5-813D25BAA3AA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04B5A0-9821-41B2-918A-48ABD5A5BF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82BFD-25F3-40FB-A3B5-813D25BAA3AA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04B5A0-9821-41B2-918A-48ABD5A5BF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82BFD-25F3-40FB-A3B5-813D25BAA3AA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04B5A0-9821-41B2-918A-48ABD5A5B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82BFD-25F3-40FB-A3B5-813D25BAA3AA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04B5A0-9821-41B2-918A-48ABD5A5BF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82BFD-25F3-40FB-A3B5-813D25BAA3AA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04B5A0-9821-41B2-918A-48ABD5A5B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4682BFD-25F3-40FB-A3B5-813D25BAA3AA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04B5A0-9821-41B2-918A-48ABD5A5B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4682BFD-25F3-40FB-A3B5-813D25BAA3AA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04B5A0-9821-41B2-918A-48ABD5A5BF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4682BFD-25F3-40FB-A3B5-813D25BAA3AA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04B5A0-9821-41B2-918A-48ABD5A5B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90775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среда логопедического кабинета»</a:t>
            </a:r>
            <a:endParaRPr lang="ru-RU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Нечунаева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Елена Юрьевна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Учитель-логопед МКДОУ «Д/С№3»  «Теремок»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Сатка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309751"/>
            <a:ext cx="7929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Центр содержит много дидактических игр и пособий, кассы букв, слогов,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символы звуков, звуковые дорожки  для определения места звука в слове и т.д.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1720" y="692696"/>
            <a:ext cx="420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Пособия и игры для обучения грамоте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2779" y="4188893"/>
            <a:ext cx="3282696" cy="2238380"/>
          </a:xfrm>
          <a:prstGeom prst="rect">
            <a:avLst/>
          </a:prstGeom>
        </p:spPr>
      </p:pic>
      <p:pic>
        <p:nvPicPr>
          <p:cNvPr id="8" name="Picture 5" descr="C:\Documents and Settings\User\Рабочий стол\фото кабинета\IMG_06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378953" y="3779123"/>
            <a:ext cx="2271745" cy="3021556"/>
          </a:xfrm>
          <a:prstGeom prst="rect">
            <a:avLst/>
          </a:prstGeom>
          <a:noFill/>
        </p:spPr>
      </p:pic>
      <p:pic>
        <p:nvPicPr>
          <p:cNvPr id="7" name="Picture 2" descr="C:\Documents and Settings\User\Рабочий стол\фото кабинета\IMG_06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000240"/>
            <a:ext cx="2984810" cy="22383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692696"/>
            <a:ext cx="6177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Пособия для формирования грамматического строя речи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412776"/>
            <a:ext cx="4032448" cy="2800311"/>
          </a:xfrm>
          <a:prstGeom prst="rect">
            <a:avLst/>
          </a:prstGeom>
        </p:spPr>
      </p:pic>
      <p:pic>
        <p:nvPicPr>
          <p:cNvPr id="4" name="Picture 3" descr="C:\Documents and Settings\User\Рабочий стол\фото кабинета\IMG_06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3776" y="3212976"/>
            <a:ext cx="3844916" cy="28833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00042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Дидактические игры для развития связной речи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24" y="1357298"/>
            <a:ext cx="7562042" cy="39450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70523_0917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1857364"/>
            <a:ext cx="6034616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развития речевого дыхания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 картотекой дыхательных упражнений, разнообразием вертушек, мыльными пузырями и т.д.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86808" cy="207170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Образовательная область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Здесь проводятся подгрупповые занятия по формированию фонематических представлений, грамматического строя речи, связной речи, обучению грамоте, пополнению словарного запаса</a:t>
            </a:r>
            <a:endParaRPr lang="ru-RU" sz="2200" i="1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20170322_16144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2357430"/>
            <a:ext cx="4286248" cy="3214686"/>
          </a:xfrm>
        </p:spPr>
      </p:pic>
      <p:pic>
        <p:nvPicPr>
          <p:cNvPr id="8" name="Содержимое 7" descr="20170322_16045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3438" y="3071810"/>
            <a:ext cx="4214842" cy="31611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857232"/>
            <a:ext cx="72654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Центр методического сопровождения.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1357298"/>
            <a:ext cx="7529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редставлен справочной и методической литературой, необходимыми для коррекционного процесса.</a:t>
            </a:r>
          </a:p>
          <a:p>
            <a:endParaRPr lang="ru-RU" dirty="0"/>
          </a:p>
        </p:txBody>
      </p:sp>
      <p:pic>
        <p:nvPicPr>
          <p:cNvPr id="5" name="Picture 2" descr="C:\Documents and Settings\User\Рабочий стол\фото кабинета\IMG_0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143116"/>
            <a:ext cx="5283229" cy="407196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764704"/>
            <a:ext cx="6299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Пособия для развития пространственных представлений.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User\Рабочий стол\фото кабинета\IMG_06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916832"/>
            <a:ext cx="4429156" cy="3330595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948690"/>
            <a:ext cx="650085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Правильно организованная предметно-пространственная развивающая среда в кабинете логопеда создает возможности для успешного устранения речевого дефекта, преодоления отставания в речевом развитии, позволяет ребенку проявлять свои способности не только в организованной образовательной, но и в свободной деятельности, стимулирует развитие творческих способностей, самостоятельности, инициативности, помогает утвердиться в чувстве уверенности в себе, а значит, способствует всестороннему гармоничному развитию личности.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70523_1004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1928802"/>
            <a:ext cx="6034616" cy="464347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учителя-логопеда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оснащен столом, стулом. В кабинете имеются</a:t>
            </a:r>
            <a:b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ТСО: магнитофон с аудиозаписями (звуки улицы, природы — шум дождя, ручья, ветра; детские песни, музыкальные произведения и т. п.), компьютер с набором обучающих компьютерных программ для детей.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948690"/>
            <a:ext cx="650085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Правильно организованная предметно-пространственная развивающая среда в кабинете логопеда создает возможности для успешного устранения речевого дефекта, преодоления отставания в речевом развитии, позволяет ребенку проявлять свои способности не только в организованной образовательной, но и в свободной деятельности, стимулирует развитие творческих способностей, самостоятельности, инициативности, помогает утвердиться в чувстве уверенности в себе, а значит, способствует всестороннему гармоничному развитию личности.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1708119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2976" y="1285860"/>
            <a:ext cx="70723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Организация образовательного пространства и разнообразие материалов, оборудования и инвентаря в кабинете учителя-логопеда в соответствии с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«Программой коррекционно-развивающей работы в группе компенсирующей направленности для детей с тяжёлыми нарушениями речи (ОНР)»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обеспечивают: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-игровую, познавательную, исследовательскую и творческую активность детей, экспериментирование с доступными детям материалами;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-двигательную активность, в том числе развитие крупной, мелкой, мимической, артикуляционной моторики;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-эмоциональное благополучие детей во взаимодействии с предметно-пространственным окружением;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-возможность самовыражения детей.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Правильно организованная предметно-пространственная развивающая среда в создает возможности для успешного устранения речевого дефекта, преодоления отставания в речевом развитии, позволяет ребенку проявлять свои способности не только в организованной образовательной, но и в свободной деятельности, стимулирует развитие творческих способностей, самостоятельности, инициативности, помогает утвердиться в чувстве уверенности в себе, а значит, способствует всестороннему гармоничному развитию личности.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643042" y="2571744"/>
            <a:ext cx="62151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70328_1312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860765" y="1997095"/>
            <a:ext cx="5118377" cy="383878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Мной были созданы условия для активизации познавательной и творческой деятельности воспитанников: кабинет оснащён  методическими и дидактическими пособиями. Всё предметное содержание отображено в паспорте логопедического кабинета. </a:t>
            </a:r>
            <a:b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endParaRPr lang="ru-RU" sz="1600" i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User\Desktop\20170523_0846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00240"/>
            <a:ext cx="4152885" cy="3114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980728"/>
            <a:ext cx="792088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Организуя развивающую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среду логопедического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кабинета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руководствовалась следующими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принципами: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Системности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(материал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систематизирован по всем направлениям  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работы: лексике, связной речи, грамматике, обучению грамоте).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Доступности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(наглядно-дидактический  материал подобран с учетом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возрастных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особенностей школьников)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Вариативности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(наглядно-дидактический материал и многие пособия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могут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использоваться на разных занятиях в разных вариантах)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(имеется основное и дополнительное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освещение над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индивидуальным зеркалом, кабинет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легко проветривается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Эстетики оформления.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628800"/>
            <a:ext cx="785818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itchFamily="18" charset="0"/>
              </a:rPr>
              <a:t>Кабинет мною разделён на 5 функциональных центра: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itchFamily="18" charset="0"/>
              </a:rPr>
              <a:t>1.</a:t>
            </a:r>
            <a:r>
              <a:rPr lang="ru-RU" sz="1800" dirty="0" smtClean="0">
                <a:latin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Центр моторного и конструктивного развития.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Центр</a:t>
            </a:r>
            <a:r>
              <a:rPr lang="ru-RU" sz="1800" dirty="0">
                <a:latin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itchFamily="18" charset="0"/>
              </a:rPr>
              <a:t>индивидуальной работы </a:t>
            </a:r>
            <a:r>
              <a:rPr lang="ru-RU" sz="1800" dirty="0" smtClean="0">
                <a:latin typeface="Times New Roman" pitchFamily="18" charset="0"/>
              </a:rPr>
              <a:t>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Образовательная область.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1800" b="1" dirty="0" smtClean="0">
                <a:latin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</a:rPr>
              <a:t>Центр хранения наглядно-методического материала.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 Рабочее место учителя-логопеда.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Центры логопедического кабинета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44824"/>
            <a:ext cx="44644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располагаются: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Зеркало с лампой дополнительного освещения.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2.Над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ним – изображения основных артикуляционных упражнений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3.Стулья для занятий у зеркала.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центре проводятся артикуляционная и мимическая гимнастики, упражнения на развитие дыхания, постановка звуков и их автоматизация.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764704"/>
            <a:ext cx="3476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itchFamily="18" charset="0"/>
              </a:rPr>
              <a:t>Центр индивидуальной работы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фото\Camera\20161212_1219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126" y="1643050"/>
            <a:ext cx="4024727" cy="27859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8288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684957"/>
            <a:ext cx="6072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Центр моторного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конструктивного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развития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содержит трафареты, обводки, массажные мячики, шнуровки и другие игры 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1857364"/>
            <a:ext cx="4286279" cy="32147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4810" y="2357430"/>
            <a:ext cx="4621733" cy="346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6819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27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Центр хранения наглядно-методического материала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представляет собой стеллажи. Весь материал доступен для пользования детьми и по мере прохождения лексических тем постоянно меняется. Материал систематизирован по разделам: звукопроизношение, развитие фонематического восприятия, лексико-грамматического строя, связной речи, обучение грамоте. Имеются картотеки по всем разделам. Наглядно-методический материал по лексическим темам, дидактические игры по разделам храниться в папках.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20170523_08540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95076" y="3076768"/>
            <a:ext cx="4040188" cy="3030141"/>
          </a:xfrm>
        </p:spPr>
      </p:pic>
      <p:pic>
        <p:nvPicPr>
          <p:cNvPr id="10" name="Содержимое 9" descr="20170523_08542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566844" y="3005528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714356"/>
            <a:ext cx="3857652" cy="3143272"/>
          </a:xfrm>
        </p:spPr>
        <p:txBody>
          <a:bodyPr>
            <a:normAutofit fontScale="90000"/>
          </a:bodyPr>
          <a:lstStyle/>
          <a:p>
            <a:r>
              <a:rPr lang="ru-RU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Альбомы и пособия на развитие  звукопроизношения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" name="Содержимое 5" descr="20170510_0907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517617" y="1054359"/>
            <a:ext cx="6149043" cy="46117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550</TotalTime>
  <Words>575</Words>
  <Application>Microsoft Office PowerPoint</Application>
  <PresentationFormat>Экран (4:3)</PresentationFormat>
  <Paragraphs>54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 «Развивающая среда логопедического кабинета»</vt:lpstr>
      <vt:lpstr>Слайд 2</vt:lpstr>
      <vt:lpstr>Мной были созданы условия для активизации познавательной и творческой деятельности воспитанников: кабинет оснащён  методическими и дидактическими пособиями. Всё предметное содержание отображено в паспорте логопедического кабинета.  </vt:lpstr>
      <vt:lpstr>Слайд 4</vt:lpstr>
      <vt:lpstr>Центры логопедического кабинета</vt:lpstr>
      <vt:lpstr>Слайд 6</vt:lpstr>
      <vt:lpstr>Слайд 7</vt:lpstr>
      <vt:lpstr>         Центр хранения наглядно-методического материала  Центр представляет собой стеллажи. Весь материал доступен для пользования детьми и по мере прохождения лексических тем постоянно меняется. Материал систематизирован по разделам: звукопроизношение, развитие фонематического восприятия, лексико-грамматического строя, связной речи, обучение грамоте. Имеются картотеки по всем разделам. Наглядно-методический материал по лексическим темам, дидактические игры по разделам храниться в папках.    </vt:lpstr>
      <vt:lpstr>Альбомы и пособия на развитие  звукопроизношения </vt:lpstr>
      <vt:lpstr>Слайд 10</vt:lpstr>
      <vt:lpstr>Слайд 11</vt:lpstr>
      <vt:lpstr>Слайд 12</vt:lpstr>
      <vt:lpstr>    Центр развития речевого дыхания Представлен картотекой дыхательных упражнений, разнообразием вертушек, мыльными пузырями и т.д.    </vt:lpstr>
      <vt:lpstr>              Образовательная область  Здесь проводятся подгрупповые занятия по формированию фонематических представлений, грамматического строя речи, связной речи, обучению грамоте, пополнению словарного запаса</vt:lpstr>
      <vt:lpstr>Слайд 15</vt:lpstr>
      <vt:lpstr>Слайд 16</vt:lpstr>
      <vt:lpstr>Слайд 17</vt:lpstr>
      <vt:lpstr>                                 Рабочее место учителя-логопеда Центр оснащен столом, стулом. В кабинете имеются ТСО: магнитофон с аудиозаписями (звуки улицы, природы — шум дождя, ручья, ветра; детские песни, музыкальные произведения и т. п.), компьютер с набором обучающих компьютерных программ для детей.  </vt:lpstr>
      <vt:lpstr>Слайд 19</vt:lpstr>
      <vt:lpstr>Слайд 20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АНЮТИНЫ ГЛАЗКИ</dc:title>
  <dc:creator>user</dc:creator>
  <cp:lastModifiedBy>Пользователь Windows</cp:lastModifiedBy>
  <cp:revision>61</cp:revision>
  <dcterms:created xsi:type="dcterms:W3CDTF">2014-05-29T20:18:21Z</dcterms:created>
  <dcterms:modified xsi:type="dcterms:W3CDTF">2017-05-23T05:11:34Z</dcterms:modified>
</cp:coreProperties>
</file>