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3" r:id="rId6"/>
    <p:sldId id="260" r:id="rId7"/>
    <p:sldId id="266" r:id="rId8"/>
    <p:sldId id="265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35569-84D4-4459-813C-E649C53A1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886C6-E75E-47BE-9602-26EFBAB89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1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886C6-E75E-47BE-9602-26EFBAB89E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3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886C6-E75E-47BE-9602-26EFBAB89E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9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3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3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3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5814-1685-42E3-BF9A-9A45E8266235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0847-0CF9-4235-9983-EFBB867E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traingong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4602" y="-27384"/>
            <a:ext cx="91678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traingo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6169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для зан\дв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E:\картинки для зан\кура нафоне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3470"/>
            <a:ext cx="3816424" cy="37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картинки для зан\цыплено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картинки для зан\цыплено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1728192" cy="13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картинки для зан\дерево на 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62068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741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334387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картинки для зан\у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картинки для зан\гус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2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E:\картинки для зан\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картинки для зан\пет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98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картинки для зан\курица чер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картинки для зан\курочки б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картинки для зан\дерево на 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3" y="1248151"/>
            <a:ext cx="6736094" cy="43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артинки для зан\дв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картинки для зан\кура нафо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артинки для зан\дерево на ф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42" y="764704"/>
            <a:ext cx="507474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картинки для зан\коробк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картинки для зан\цыпленоо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1812567" cy="15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картинки для зан\цыпленоо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5" y="5013176"/>
            <a:ext cx="18551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5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Office PowerPoint</Application>
  <PresentationFormat>Экран (4:3)</PresentationFormat>
  <Paragraphs>2</Paragraphs>
  <Slides>11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</dc:creator>
  <cp:lastModifiedBy>СКАЗКА</cp:lastModifiedBy>
  <cp:revision>49</cp:revision>
  <dcterms:created xsi:type="dcterms:W3CDTF">2016-04-09T10:41:00Z</dcterms:created>
  <dcterms:modified xsi:type="dcterms:W3CDTF">2016-04-10T10:49:26Z</dcterms:modified>
</cp:coreProperties>
</file>