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2" r:id="rId11"/>
    <p:sldId id="266" r:id="rId12"/>
    <p:sldId id="267" r:id="rId13"/>
    <p:sldId id="268" r:id="rId14"/>
    <p:sldId id="269" r:id="rId15"/>
    <p:sldId id="271" r:id="rId16"/>
    <p:sldId id="270" r:id="rId17"/>
    <p:sldId id="273" r:id="rId18"/>
    <p:sldId id="274" r:id="rId19"/>
  </p:sldIdLst>
  <p:sldSz cx="9144000" cy="6858000" type="screen4x3"/>
  <p:notesSz cx="7100888" cy="10233025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69" cy="512300"/>
          </a:xfrm>
          <a:prstGeom prst="rect">
            <a:avLst/>
          </a:prstGeom>
        </p:spPr>
        <p:txBody>
          <a:bodyPr vert="horz" lIns="93735" tIns="46868" rIns="93735" bIns="4686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582" y="0"/>
            <a:ext cx="3076669" cy="512300"/>
          </a:xfrm>
          <a:prstGeom prst="rect">
            <a:avLst/>
          </a:prstGeom>
        </p:spPr>
        <p:txBody>
          <a:bodyPr vert="horz" lIns="93735" tIns="46868" rIns="93735" bIns="46868" rtlCol="0"/>
          <a:lstStyle>
            <a:lvl1pPr algn="r">
              <a:defRPr sz="1200"/>
            </a:lvl1pPr>
          </a:lstStyle>
          <a:p>
            <a:fld id="{625E00CB-D3F9-455D-9645-C447C891AAB9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6512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35" tIns="46868" rIns="93735" bIns="4686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253" y="4860363"/>
            <a:ext cx="5680383" cy="4605834"/>
          </a:xfrm>
          <a:prstGeom prst="rect">
            <a:avLst/>
          </a:prstGeom>
        </p:spPr>
        <p:txBody>
          <a:bodyPr vert="horz" lIns="93735" tIns="46868" rIns="93735" bIns="4686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9104"/>
            <a:ext cx="3076669" cy="512300"/>
          </a:xfrm>
          <a:prstGeom prst="rect">
            <a:avLst/>
          </a:prstGeom>
        </p:spPr>
        <p:txBody>
          <a:bodyPr vert="horz" lIns="93735" tIns="46868" rIns="93735" bIns="4686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582" y="9719104"/>
            <a:ext cx="3076669" cy="512300"/>
          </a:xfrm>
          <a:prstGeom prst="rect">
            <a:avLst/>
          </a:prstGeom>
        </p:spPr>
        <p:txBody>
          <a:bodyPr vert="horz" lIns="93735" tIns="46868" rIns="93735" bIns="46868" rtlCol="0" anchor="b"/>
          <a:lstStyle>
            <a:lvl1pPr algn="r">
              <a:defRPr sz="1200"/>
            </a:lvl1pPr>
          </a:lstStyle>
          <a:p>
            <a:fld id="{5801F97F-9937-4E98-9FC2-B95E4C7F190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38200" y="228600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развивающей предметно-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пространственной среды первой младшей группы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 сюжетно-ролевой игры 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J\Desktop\Фото\CIMG1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4607668" cy="3733800"/>
          </a:xfrm>
          <a:prstGeom prst="rect">
            <a:avLst/>
          </a:prstGeom>
          <a:noFill/>
        </p:spPr>
      </p:pic>
      <p:pic>
        <p:nvPicPr>
          <p:cNvPr id="7" name="Picture 6" descr="C:\Users\J\Desktop\Фото\CIMG1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72491"/>
            <a:ext cx="3657600" cy="4904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J\Desktop\Фото\CIMG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61950"/>
            <a:ext cx="8153400" cy="6115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228600"/>
            <a:ext cx="830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природы и экспериментирования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J\Desktop\Фото\CIMG1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41280"/>
            <a:ext cx="8305800" cy="5664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J\Desktop\Фото\CIMG1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C:\Users\J\Desktop\Фото\CIMG1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76600"/>
            <a:ext cx="46482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" descr="C:\Users\J\Desktop\Фото\CIMG1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381000"/>
            <a:ext cx="8280400" cy="628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J\Desktop\Фото\CIMG1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81000"/>
            <a:ext cx="60198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304800"/>
            <a:ext cx="3429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Администратор\Рабочий стол\фото работа\P10203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09092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Администратор\Рабочий стол\фото работа\P10201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752600"/>
            <a:ext cx="343020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Администратор\Рабочий стол\фото работа\P10203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657600"/>
            <a:ext cx="447867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J\Desktop\Фото\CIMG1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6299200" cy="4724400"/>
          </a:xfrm>
          <a:prstGeom prst="rect">
            <a:avLst/>
          </a:prstGeom>
          <a:noFill/>
        </p:spPr>
      </p:pic>
      <p:pic>
        <p:nvPicPr>
          <p:cNvPr id="6" name="Picture 3" descr="C:\Users\J\Desktop\Фото\CIMG1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00" y="381000"/>
            <a:ext cx="3759200" cy="2819400"/>
          </a:xfrm>
          <a:prstGeom prst="rect">
            <a:avLst/>
          </a:prstGeom>
          <a:noFill/>
        </p:spPr>
      </p:pic>
      <p:pic>
        <p:nvPicPr>
          <p:cNvPr id="7" name="Picture 4" descr="C:\Users\J\Desktop\Фото\CIMG1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7338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C:\Users\J\Desktop\Фото\CIMG1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52400"/>
            <a:ext cx="4140200" cy="3105150"/>
          </a:xfrm>
          <a:prstGeom prst="rect">
            <a:avLst/>
          </a:prstGeom>
          <a:noFill/>
        </p:spPr>
      </p:pic>
      <p:pic>
        <p:nvPicPr>
          <p:cNvPr id="6" name="Picture 3" descr="C:\Users\J\Desktop\Фото\CIMG1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"/>
            <a:ext cx="4267200" cy="3200400"/>
          </a:xfrm>
          <a:prstGeom prst="rect">
            <a:avLst/>
          </a:prstGeom>
          <a:noFill/>
        </p:spPr>
      </p:pic>
      <p:pic>
        <p:nvPicPr>
          <p:cNvPr id="7" name="Picture 4" descr="C:\Users\J\Desktop\Фото\CIMG1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429000"/>
            <a:ext cx="4267200" cy="3200400"/>
          </a:xfrm>
          <a:prstGeom prst="rect">
            <a:avLst/>
          </a:prstGeom>
          <a:noFill/>
        </p:spPr>
      </p:pic>
      <p:pic>
        <p:nvPicPr>
          <p:cNvPr id="8" name="Picture 6" descr="C:\Users\J\Desktop\Фото\CIMG16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48615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J\Desktop\Фото\CIMG1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361950"/>
            <a:ext cx="4775200" cy="3581400"/>
          </a:xfrm>
          <a:prstGeom prst="rect">
            <a:avLst/>
          </a:prstGeom>
          <a:noFill/>
        </p:spPr>
      </p:pic>
      <p:pic>
        <p:nvPicPr>
          <p:cNvPr id="6" name="Picture 4" descr="C:\Users\J\Desktop\Фото\CIMG1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"/>
            <a:ext cx="3530600" cy="2647950"/>
          </a:xfrm>
          <a:prstGeom prst="rect">
            <a:avLst/>
          </a:prstGeom>
          <a:noFill/>
        </p:spPr>
      </p:pic>
      <p:pic>
        <p:nvPicPr>
          <p:cNvPr id="7" name="Picture 3" descr="C:\Users\J\Desktop\Фото\CIMG1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27660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J\Desktop\Фото\CIMG1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3581400" cy="4775200"/>
          </a:xfrm>
          <a:prstGeom prst="rect">
            <a:avLst/>
          </a:prstGeom>
          <a:noFill/>
        </p:spPr>
      </p:pic>
      <p:pic>
        <p:nvPicPr>
          <p:cNvPr id="6" name="Picture 4" descr="C:\Users\J\Desktop\Фото\CIMG1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52400"/>
            <a:ext cx="4419600" cy="3200400"/>
          </a:xfrm>
          <a:prstGeom prst="rect">
            <a:avLst/>
          </a:prstGeom>
          <a:noFill/>
        </p:spPr>
      </p:pic>
      <p:pic>
        <p:nvPicPr>
          <p:cNvPr id="7" name="Picture 5" descr="C:\Users\J\Desktop\Фото\CIMG1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486150"/>
            <a:ext cx="4419600" cy="314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152400"/>
            <a:ext cx="7848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игровых динамических модулей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J\Desktop\Фото\CIMG1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81050"/>
            <a:ext cx="83820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J\Desktop\Фото\CIMG1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3820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14400" y="381000"/>
            <a:ext cx="6858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«Веселый карандаш»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J\Desktop\Фото\CIMG1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19200"/>
            <a:ext cx="5562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228600"/>
            <a:ext cx="8229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 развивающих игр 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J\Desktop\Фото\CIMG1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378" y="978625"/>
            <a:ext cx="8348222" cy="5784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1" descr="C:\Users\J\Desktop\Фото\CIMG1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24300"/>
            <a:ext cx="39116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J\Desktop\Фото\CIMG1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5537200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J\Desktop\Фото\CIMG1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71900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\Pictures\BlueLines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228600"/>
            <a:ext cx="8458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музыкально- театрализованной деятельности и центр «Любимой книжки»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J\Desktop\Фото\CIMG1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191000" cy="55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C:\Users\J\Desktop\Фото\CIMG1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66800"/>
            <a:ext cx="4210050" cy="561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41</Words>
  <PresentationFormat>Экран (4:3)</PresentationFormat>
  <Paragraphs>10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ookoo@live.ru</cp:lastModifiedBy>
  <cp:revision>12</cp:revision>
  <dcterms:created xsi:type="dcterms:W3CDTF">2016-02-07T17:37:28Z</dcterms:created>
  <dcterms:modified xsi:type="dcterms:W3CDTF">2016-02-07T19:51:18Z</dcterms:modified>
</cp:coreProperties>
</file>