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8" r:id="rId7"/>
    <p:sldId id="258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74" y="-1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Relationship Id="rId9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gif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metin2-xt.com/data_images/56a494a1a42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328498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Отчёт о проделанной работе музыкального руководителя</a:t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по патриотическому воспитанию дошкольников </a:t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Подготовила Пономарёва И.В.</a:t>
            </a:r>
            <a:br>
              <a:rPr lang="ru-RU" sz="31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2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Михайловка 2016г</a:t>
            </a:r>
            <a:endParaRPr lang="ru-RU" sz="31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http://backgroundidea.info/wp-content/uploads/2015/03/light-color-background-images-for-websites-light-green-background-----1597--1173-high-definition-wallpaper-aweso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4464496" cy="3348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20481" y="1"/>
            <a:ext cx="4571999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284984"/>
            <a:ext cx="4358407" cy="334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3968" y="3284984"/>
            <a:ext cx="4512501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9" name="Picture 2" descr="http://dementebe.ru/uploads/images/k/r/o/krosh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0" y="4941168"/>
            <a:ext cx="1584209" cy="2101770"/>
          </a:xfrm>
          <a:prstGeom prst="rect">
            <a:avLst/>
          </a:prstGeom>
          <a:noFill/>
        </p:spPr>
      </p:pic>
      <p:pic>
        <p:nvPicPr>
          <p:cNvPr id="10" name="Picture 4" descr="http://skiff79.ucoz.ru/SMAYLY_RU/AVATARY/SmesharikiAva/0005-SmesharikiAva.png"/>
          <p:cNvPicPr>
            <a:picLocks noChangeAspect="1" noChangeArrowheads="1"/>
          </p:cNvPicPr>
          <p:nvPr/>
        </p:nvPicPr>
        <p:blipFill>
          <a:blip r:embed="rId8" cstate="print"/>
          <a:srcRect b="5363"/>
          <a:stretch>
            <a:fillRect/>
          </a:stretch>
        </p:blipFill>
        <p:spPr bwMode="auto">
          <a:xfrm flipH="1">
            <a:off x="7196292" y="2276872"/>
            <a:ext cx="1947708" cy="19063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http://backgroundidea.info/wp-content/uploads/2015/03/light-color-background-images-for-websites-light-green-background-----1597--1173-high-definition-wallpaper-aweso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3" y="144463"/>
            <a:ext cx="4571553" cy="3428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3467" y="116632"/>
            <a:ext cx="4800533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760" y="3501008"/>
            <a:ext cx="4286399" cy="3214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8" name="Picture 4" descr="http://img-fotki.yandex.ru/get/9261/16969765.1b7/0_87b70_dfdac264_ori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3573016"/>
            <a:ext cx="2462834" cy="2924944"/>
          </a:xfrm>
          <a:prstGeom prst="rect">
            <a:avLst/>
          </a:prstGeom>
          <a:noFill/>
        </p:spPr>
      </p:pic>
      <p:pic>
        <p:nvPicPr>
          <p:cNvPr id="9" name="Picture 2" descr="http://sneshariki.narod.ru/olderfiles/1/77d1b12eee99-web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6516216" y="3429000"/>
            <a:ext cx="2428163" cy="33223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F:\СКАНЫЫЫЫЫ\цветы\1 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51720" cy="30633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F:\СКАНЫЫЫЫЫ\цветы\2 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0"/>
            <a:ext cx="2139684" cy="29969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2" name="Picture 4" descr="F:\СКАНЫЫЫЫЫ\цветы\3 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0"/>
            <a:ext cx="2386461" cy="29969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3" name="Picture 5" descr="F:\СКАНЫЫЫЫЫ\цветы\4 0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" y="4941169"/>
            <a:ext cx="6444209" cy="19168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4" name="Picture 6" descr="F:\СКАНЫЫЫЫЫ\цветы\5 0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4208" y="0"/>
            <a:ext cx="2699792" cy="33988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5" name="Picture 7" descr="F:\СКАНЫЫЫЫЫ\цветы\6 00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3429000"/>
            <a:ext cx="2699792" cy="3429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6" name="Picture 8" descr="F:\СКАНЫЫЫЫЫ\цветы\7 00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2996952"/>
            <a:ext cx="6444208" cy="19442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467544" y="1916832"/>
            <a:ext cx="849694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1" u="sng" strike="noStrike" normalizeH="0" baseline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Спасибо за внимание</a:t>
            </a:r>
            <a:r>
              <a:rPr kumimoji="0" lang="ru-RU" sz="3600" b="1" i="1" u="sng" strike="noStrike" normalizeH="0" baseline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!</a:t>
            </a:r>
            <a:endParaRPr kumimoji="0" lang="ru-RU" sz="4400" b="1" i="0" u="none" strike="noStrike" normalizeH="0" baseline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8" name="Picture 10" descr="http://multsforkids.ru/data/uploads/personaji/losyash/losyash-kartinki-1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5816" y="2924944"/>
            <a:ext cx="3682380" cy="36823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http://backgroundidea.info/wp-content/uploads/2015/03/light-color-background-images-for-websites-light-green-background-----1597--1173-high-definition-wallpaper-aweso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79512" y="548680"/>
            <a:ext cx="871296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sng" strike="noStrike" normalizeH="0" baseline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Цель: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Воспитание</a:t>
            </a:r>
            <a:r>
              <a:rPr kumimoji="0" lang="ru-RU" sz="3600" b="1" i="0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чувства патриотизма к «Малой Родине» у детей старшего дошкольного возраста через</a:t>
            </a:r>
            <a:r>
              <a:rPr kumimoji="0" lang="ru-RU" sz="3600" b="1" i="0" u="none" strike="noStrike" normalizeH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музыкальную культуру</a:t>
            </a:r>
            <a:endParaRPr kumimoji="0" lang="ru-RU" sz="4400" b="1" i="0" u="none" strike="noStrike" normalizeH="0" baseline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065" name="Picture 17" descr="https://www.colourbox.com/preview/8104158-cartoon-girl-using-magnifying-glass-looking-at-glob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3645024"/>
            <a:ext cx="2808312" cy="28012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http://backgroundidea.info/wp-content/uploads/2015/03/light-color-background-images-for-websites-light-green-background-----1597--1173-high-definition-wallpaper-aweso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0"/>
            <a:ext cx="8856984" cy="69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400" b="1" i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lvl="0" algn="just"/>
            <a:r>
              <a:rPr lang="ru-RU" sz="36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ru-RU" sz="3600" b="1" i="1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Задачи: </a:t>
            </a:r>
          </a:p>
          <a:p>
            <a:pPr algn="just"/>
            <a:endParaRPr lang="ru-RU" b="1" i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Образовательные:</a:t>
            </a:r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lvl="0"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Учить выразительно, исполнять песни, стихотворения.</a:t>
            </a:r>
          </a:p>
          <a:p>
            <a:pPr lvl="0"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Учить детей отвечать на вопросы полным ответом, пополнять словарный запас.</a:t>
            </a:r>
            <a:endParaRPr lang="ru-RU" sz="2000" b="1" i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sz="2000" b="1" i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sz="20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Развивающие:</a:t>
            </a:r>
            <a:endParaRPr lang="ru-RU" sz="2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lvl="0" algn="ctr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Развивать художественный вкус и интерес к народной музыке.</a:t>
            </a:r>
          </a:p>
          <a:p>
            <a:pPr lvl="0" algn="ctr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Формировать интерес к познанию Родного края и её традициям.</a:t>
            </a:r>
          </a:p>
          <a:p>
            <a:pPr lvl="0" algn="ctr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Способствовать развитию творческих, слушательских и исполнительских навыков детей в процессе музыкальной деятельности.</a:t>
            </a:r>
          </a:p>
          <a:p>
            <a:pPr lvl="0" algn="ctr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Создать радостное настроение в ходе развлечения</a:t>
            </a:r>
          </a:p>
          <a:p>
            <a:pPr algn="ctr"/>
            <a:endParaRPr lang="ru-RU" sz="2000" b="1" i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sz="20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Воспитательные:</a:t>
            </a:r>
            <a:endParaRPr lang="ru-RU" sz="2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lvl="0" algn="ctr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Воспитывать бережное и доброжелательное отношение к природе и окружающим через музыкальную деятельность.</a:t>
            </a:r>
          </a:p>
          <a:p>
            <a:pPr lvl="0" algn="ctr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Воспитывать духовные и нравственные качества у детей.</a:t>
            </a:r>
          </a:p>
          <a:p>
            <a:pPr lvl="0" algn="just"/>
            <a:endParaRPr lang="ru-RU" sz="2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lvl="0" algn="just"/>
            <a:endParaRPr lang="ru-RU" sz="2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lvl="0" algn="just"/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http://backgroundidea.info/wp-content/uploads/2015/03/light-color-background-images-for-websites-light-green-background-----1597--1173-high-definition-wallpaper-aweso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16632"/>
            <a:ext cx="4571404" cy="3428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3140968"/>
            <a:ext cx="5244075" cy="393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7" name="Picture 11" descr="http://www.clipartbest.com/cliparts/niB/Bgd/niBBgdBKT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3356992"/>
            <a:ext cx="4419382" cy="3646910"/>
          </a:xfrm>
          <a:prstGeom prst="rect">
            <a:avLst/>
          </a:prstGeom>
          <a:noFill/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572000" y="836712"/>
            <a:ext cx="439248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normalizeH="0" baseline="0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</a:t>
            </a:r>
            <a:r>
              <a:rPr kumimoji="0" lang="en-US" sz="3600" b="1" i="0" u="none" strike="noStrike" normalizeH="0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3600" b="1" i="0" u="none" strike="noStrike" normalizeH="0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ЭТАП</a:t>
            </a:r>
            <a:r>
              <a:rPr lang="ru-RU" sz="36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normalizeH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Знакомство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normalizeH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 Родным краем </a:t>
            </a:r>
            <a:endParaRPr kumimoji="0" lang="ru-RU" sz="3600" b="1" i="0" u="none" strike="noStrike" normalizeH="0" baseline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http://backgroundidea.info/wp-content/uploads/2015/03/light-color-background-images-for-websites-light-green-background-----1597--1173-high-definition-wallpaper-aweso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5088565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1" y="2768650"/>
            <a:ext cx="5652119" cy="408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7" name="Picture 7" descr="http://www.playcast.ru/uploads/2015/11/06/15767515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220072" y="116632"/>
            <a:ext cx="3178915" cy="3089802"/>
          </a:xfrm>
          <a:prstGeom prst="rect">
            <a:avLst/>
          </a:prstGeom>
          <a:noFill/>
        </p:spPr>
      </p:pic>
      <p:pic>
        <p:nvPicPr>
          <p:cNvPr id="8" name="Picture 4" descr="http://49b5af5c747982f45fd7-dec8f175b0901987f30693abc46dc353.r35.cf2.rackcdn.com/icon/14/05/10/6c4509f286ceed3d5803926bda4acc24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3933056"/>
            <a:ext cx="2514129" cy="2514130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5" descr="http://backgroundidea.info/wp-content/uploads/2015/03/light-color-background-images-for-websites-light-green-background-----1597--1173-high-definition-wallpaper-aweso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F:\СКАНЫЫЫЫЫ\посёлок\1 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275856" cy="34223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F:\СКАНЫЫЫЫЫ\посёлок\3 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0"/>
            <a:ext cx="3024336" cy="3429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 descr="F:\СКАНЫЫЫЫЫ\посёлок\4 0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3" y="3501008"/>
            <a:ext cx="2483768" cy="3356992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</p:pic>
      <p:pic>
        <p:nvPicPr>
          <p:cNvPr id="1030" name="Picture 6" descr="F:\СКАНЫЫЫЫЫ\посёлок\5 0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501008"/>
            <a:ext cx="3275856" cy="335699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  <p:pic>
        <p:nvPicPr>
          <p:cNvPr id="1031" name="Picture 7" descr="F:\СКАНЫЫЫЫЫ\посёлок\6 00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7864" y="3501008"/>
            <a:ext cx="3240360" cy="3356992"/>
          </a:xfrm>
          <a:prstGeom prst="rect">
            <a:avLst/>
          </a:prstGeom>
          <a:noFill/>
          <a:ln w="57150">
            <a:solidFill>
              <a:srgbClr val="92D050"/>
            </a:solidFill>
          </a:ln>
        </p:spPr>
      </p:pic>
      <p:pic>
        <p:nvPicPr>
          <p:cNvPr id="1032" name="Picture 8" descr="F:\СКАНЫЫЫЫЫ\посёлок\7 00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72200" y="0"/>
            <a:ext cx="2771800" cy="3429000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5" descr="http://backgroundidea.info/wp-content/uploads/2015/03/light-color-background-images-for-websites-light-green-background-----1597--1173-high-definition-wallpaper-aweso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79512" y="1041703"/>
            <a:ext cx="871296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normalizeH="0" baseline="0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II</a:t>
            </a:r>
            <a:r>
              <a:rPr kumimoji="0" lang="en-US" sz="3600" b="1" i="0" u="none" strike="noStrike" normalizeH="0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3600" b="1" i="0" u="none" strike="noStrike" normalizeH="0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ЭТАП</a:t>
            </a:r>
            <a:r>
              <a:rPr lang="ru-RU" sz="36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</a:t>
            </a:r>
          </a:p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«Смешарики в гостях у ребят или увлекательные приключения дошколят»</a:t>
            </a:r>
          </a:p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(развлечение  по патриотическому воспитанию дошкольников)</a:t>
            </a:r>
          </a:p>
          <a:p>
            <a:r>
              <a:rPr lang="ru-RU" sz="3600" b="1" dirty="0" smtClean="0"/>
              <a:t>	</a:t>
            </a:r>
            <a:endParaRPr lang="ru-RU" sz="3600" dirty="0"/>
          </a:p>
        </p:txBody>
      </p:sp>
      <p:pic>
        <p:nvPicPr>
          <p:cNvPr id="8" name="Рисунок 7" descr="http://kerkinitida.net/uploads/posts/2015/4/poznavatelnye-multiki-dlja-detej-spisok-dlja_2_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3886200"/>
            <a:ext cx="4803322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://picsfab.com/download/image/32157/1600x1200_feel-it-fantastic-gre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1520" y="2636912"/>
            <a:ext cx="1080120" cy="158417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9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</a:t>
            </a:r>
            <a:endParaRPr lang="ru-RU" sz="9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24128" y="2564904"/>
            <a:ext cx="1296144" cy="158417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</a:t>
            </a:r>
            <a:endParaRPr lang="ru-RU" sz="8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2636912"/>
            <a:ext cx="1224136" cy="158417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</a:t>
            </a:r>
            <a:endParaRPr lang="ru-RU" sz="8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3968" y="2564904"/>
            <a:ext cx="1224136" cy="158417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И</a:t>
            </a:r>
            <a:endParaRPr lang="ru-RU" sz="8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75656" y="2636912"/>
            <a:ext cx="1224136" cy="158417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</a:t>
            </a:r>
            <a:endParaRPr lang="ru-RU" sz="8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308304" y="2564904"/>
            <a:ext cx="1296144" cy="158417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А</a:t>
            </a:r>
            <a:endParaRPr lang="ru-RU" sz="8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3076" name="Picture 4" descr="https://img-fotki.yandex.ru/get/3010/200418627.a8/0_12a116_a3665539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89040"/>
            <a:ext cx="1619719" cy="1512168"/>
          </a:xfrm>
          <a:prstGeom prst="rect">
            <a:avLst/>
          </a:prstGeom>
          <a:noFill/>
        </p:spPr>
      </p:pic>
      <p:pic>
        <p:nvPicPr>
          <p:cNvPr id="13" name="Picture 2" descr="http://r-d-d-r.ru.host1329753.serv46.hostland.pro/attachments/Image/14174840.png?template=generi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1340768"/>
            <a:ext cx="1710910" cy="1728192"/>
          </a:xfrm>
          <a:prstGeom prst="rect">
            <a:avLst/>
          </a:prstGeom>
          <a:noFill/>
        </p:spPr>
      </p:pic>
      <p:pic>
        <p:nvPicPr>
          <p:cNvPr id="14" name="Picture 4" descr="http://machehasosh.ucoz.com/kartinki/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5816" y="4005064"/>
            <a:ext cx="1559770" cy="1584176"/>
          </a:xfrm>
          <a:prstGeom prst="rect">
            <a:avLst/>
          </a:prstGeom>
          <a:noFill/>
        </p:spPr>
      </p:pic>
      <p:pic>
        <p:nvPicPr>
          <p:cNvPr id="15" name="Picture 6" descr="http://vse.kz/uploads/monthly_11_2012/post-234406-0-20704300-1353822959.png"/>
          <p:cNvPicPr>
            <a:picLocks noChangeAspect="1" noChangeArrowheads="1"/>
          </p:cNvPicPr>
          <p:nvPr/>
        </p:nvPicPr>
        <p:blipFill>
          <a:blip r:embed="rId6" cstate="print"/>
          <a:srcRect l="51245"/>
          <a:stretch>
            <a:fillRect/>
          </a:stretch>
        </p:blipFill>
        <p:spPr bwMode="auto">
          <a:xfrm>
            <a:off x="4139952" y="1196752"/>
            <a:ext cx="1370192" cy="2319410"/>
          </a:xfrm>
          <a:prstGeom prst="rect">
            <a:avLst/>
          </a:prstGeom>
          <a:noFill/>
        </p:spPr>
      </p:pic>
      <p:pic>
        <p:nvPicPr>
          <p:cNvPr id="16" name="Picture 12" descr="http://lit-yaz.ru/pars_docs/refs/58/57792/57792_html_m5be09b66.pn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112" y="3356992"/>
            <a:ext cx="1772746" cy="1800200"/>
          </a:xfrm>
          <a:prstGeom prst="rect">
            <a:avLst/>
          </a:prstGeom>
          <a:noFill/>
        </p:spPr>
      </p:pic>
      <p:pic>
        <p:nvPicPr>
          <p:cNvPr id="17" name="Picture 14" descr="https://openclipart.org/image/2400px/svg_to_png/2218/drunken-duck-bus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48264" y="1484784"/>
            <a:ext cx="1894365" cy="1296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http://backgroundidea.info/wp-content/uploads/2015/03/light-color-background-images-for-websites-light-green-background-----1597--1173-high-definition-wallpaper-aweso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4824536" cy="3618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356660"/>
            <a:ext cx="4051176" cy="5401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7" name="Picture 2" descr="http://img-fotki.yandex.ru/get/9818/16969765.1dc/0_8af7b_316f6701_ori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1259632" y="4077072"/>
            <a:ext cx="2736304" cy="2304256"/>
          </a:xfrm>
          <a:prstGeom prst="rect">
            <a:avLst/>
          </a:prstGeom>
          <a:noFill/>
        </p:spPr>
      </p:pic>
      <p:pic>
        <p:nvPicPr>
          <p:cNvPr id="8" name="Picture 8" descr="http://vignette1.wikia.nocookie.net/smeshararam-of/images/9/93/%D0%9A%D0%B0%D1%80-%D0%9A%D0%B0%D1%80%D1%8B%D1%87.png/revision/latest?cb=20140809045110&amp;path-prefix=ru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755204" y="3940671"/>
            <a:ext cx="2388796" cy="29173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147</Words>
  <Application>Microsoft Office PowerPoint</Application>
  <PresentationFormat>Экран (4:3)</PresentationFormat>
  <Paragraphs>36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Отчёт о проделанной работе музыкального руководителя  по патриотическому воспитанию дошкольников   Подготовила Пономарёва И.В. Михайловка 2016г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Отчёт о проделанной работе музыкального руководителя по патриотическому воспитанию дошкольников </dc:title>
  <dc:creator>comp</dc:creator>
  <cp:lastModifiedBy>comp</cp:lastModifiedBy>
  <cp:revision>61</cp:revision>
  <dcterms:created xsi:type="dcterms:W3CDTF">2016-04-12T11:07:51Z</dcterms:created>
  <dcterms:modified xsi:type="dcterms:W3CDTF">2016-04-12T13:35:14Z</dcterms:modified>
</cp:coreProperties>
</file>