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hdwallpapers.org/download/nature-trees-river-reflection-160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picsfab.com/download/image/32157/1600x1200_feel-it-fantastic-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636912"/>
            <a:ext cx="1080120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</a:t>
            </a:r>
            <a:endParaRPr lang="ru-RU" sz="9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564904"/>
            <a:ext cx="1296144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636912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2564904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636912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564904"/>
            <a:ext cx="1296144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6" name="Picture 4" descr="https://img-fotki.yandex.ru/get/3010/200418627.a8/0_12a116_a3665539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1619719" cy="1512168"/>
          </a:xfrm>
          <a:prstGeom prst="rect">
            <a:avLst/>
          </a:prstGeom>
          <a:noFill/>
        </p:spPr>
      </p:pic>
      <p:pic>
        <p:nvPicPr>
          <p:cNvPr id="13" name="Picture 2" descr="http://r-d-d-r.ru.host1329753.serv46.hostland.pro/attachments/Image/14174840.png?template=gener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340768"/>
            <a:ext cx="1710910" cy="1728192"/>
          </a:xfrm>
          <a:prstGeom prst="rect">
            <a:avLst/>
          </a:prstGeom>
          <a:noFill/>
        </p:spPr>
      </p:pic>
      <p:pic>
        <p:nvPicPr>
          <p:cNvPr id="14" name="Picture 4" descr="http://machehasosh.ucoz.com/kartinki/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005064"/>
            <a:ext cx="1559770" cy="1584176"/>
          </a:xfrm>
          <a:prstGeom prst="rect">
            <a:avLst/>
          </a:prstGeom>
          <a:noFill/>
        </p:spPr>
      </p:pic>
      <p:pic>
        <p:nvPicPr>
          <p:cNvPr id="15" name="Picture 6" descr="http://vse.kz/uploads/monthly_11_2012/post-234406-0-20704300-1353822959.png"/>
          <p:cNvPicPr>
            <a:picLocks noChangeAspect="1" noChangeArrowheads="1"/>
          </p:cNvPicPr>
          <p:nvPr/>
        </p:nvPicPr>
        <p:blipFill>
          <a:blip r:embed="rId6" cstate="print"/>
          <a:srcRect l="51245"/>
          <a:stretch>
            <a:fillRect/>
          </a:stretch>
        </p:blipFill>
        <p:spPr bwMode="auto">
          <a:xfrm>
            <a:off x="4139952" y="1196752"/>
            <a:ext cx="1370192" cy="2319410"/>
          </a:xfrm>
          <a:prstGeom prst="rect">
            <a:avLst/>
          </a:prstGeom>
          <a:noFill/>
        </p:spPr>
      </p:pic>
      <p:pic>
        <p:nvPicPr>
          <p:cNvPr id="16" name="Picture 12" descr="http://lit-yaz.ru/pars_docs/refs/58/57792/57792_html_m5be09b66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356992"/>
            <a:ext cx="1772746" cy="1800200"/>
          </a:xfrm>
          <a:prstGeom prst="rect">
            <a:avLst/>
          </a:prstGeom>
          <a:noFill/>
        </p:spPr>
      </p:pic>
      <p:pic>
        <p:nvPicPr>
          <p:cNvPr id="17" name="Picture 14" descr="https://openclipart.org/image/2400px/svg_to_png/2218/drunken-duck-bu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1484784"/>
            <a:ext cx="1894365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picsfab.com/download/image/32157/1600x1200_feel-it-fantastic-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600" b="1" dirty="0" smtClean="0">
                <a:ln w="5715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РОССИЯ</a:t>
            </a:r>
            <a:endParaRPr lang="ru-RU" sz="16600" b="1" dirty="0">
              <a:ln w="57150" cmpd="sng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://static1.fjcdn.com/comments/Drive+for+5+hours+still+be+in+the+middle+of+_4aa23000a4acbd3e7f230575c4e11f9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488832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vignette4.wikia.nocookie.net/smesharikiarhives/images/2/23/%D0%A1%D0%BC%D0%B5%D1%88%D0%B0%D1%80%D0%B8%D0%BA%D0%B8_1.jpg/revision/latest?cb=20130302094207&amp;path-prefix=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icsfab.com/download/image/32157/1600x1200_feel-it-fantastic-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5770984" cy="283691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«Нужно пойти туда, где растёт дерево, символ России. Белый стан, зелёный сарафан».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://www.playcast.ru/uploads/2012/07/23/35840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77300"/>
            <a:ext cx="5051698" cy="5180700"/>
          </a:xfrm>
          <a:prstGeom prst="rect">
            <a:avLst/>
          </a:prstGeom>
          <a:noFill/>
        </p:spPr>
      </p:pic>
      <p:pic>
        <p:nvPicPr>
          <p:cNvPr id="6146" name="Picture 2" descr="http://img-fotki.yandex.ru/get/9818/16969765.1dc/0_8af7b_316f670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9512" y="4293096"/>
            <a:ext cx="2736304" cy="2304256"/>
          </a:xfrm>
          <a:prstGeom prst="rect">
            <a:avLst/>
          </a:prstGeom>
          <a:noFill/>
        </p:spPr>
      </p:pic>
      <p:pic>
        <p:nvPicPr>
          <p:cNvPr id="6152" name="Picture 8" descr="http://vignette1.wikia.nocookie.net/smeshararam-of/images/9/93/%D0%9A%D0%B0%D1%80-%D0%9A%D0%B0%D1%80%D1%8B%D1%87.png/revision/latest?cb=20140809045110&amp;path-prefix=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076575"/>
            <a:ext cx="3024336" cy="378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http://wrest.osnova.tv/uploads/posts/2011-08/1313524402_tretyakov.heroes-bogatyri-1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1" cy="6858000"/>
          </a:xfrm>
          <a:prstGeom prst="rect">
            <a:avLst/>
          </a:prstGeom>
          <a:noFill/>
        </p:spPr>
      </p:pic>
      <p:pic>
        <p:nvPicPr>
          <p:cNvPr id="5124" name="Picture 4" descr="http://skiff79.ucoz.ru/SMAYLY_RU/AVATARY/SmesharikiAva/0005-SmesharikiAva.png"/>
          <p:cNvPicPr>
            <a:picLocks noChangeAspect="1" noChangeArrowheads="1"/>
          </p:cNvPicPr>
          <p:nvPr/>
        </p:nvPicPr>
        <p:blipFill>
          <a:blip r:embed="rId3" cstate="print"/>
          <a:srcRect b="5363"/>
          <a:stretch>
            <a:fillRect/>
          </a:stretch>
        </p:blipFill>
        <p:spPr bwMode="auto">
          <a:xfrm flipH="1">
            <a:off x="6948264" y="4005064"/>
            <a:ext cx="2389131" cy="2338388"/>
          </a:xfrm>
          <a:prstGeom prst="rect">
            <a:avLst/>
          </a:prstGeom>
          <a:noFill/>
        </p:spPr>
      </p:pic>
      <p:pic>
        <p:nvPicPr>
          <p:cNvPr id="5122" name="Picture 2" descr="http://dementebe.ru/uploads/images/k/r/o/kro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607520"/>
            <a:ext cx="1835696" cy="2435418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533400" y="4293096"/>
            <a:ext cx="8143056" cy="218884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r>
              <a:rPr lang="ru-RU" sz="48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«От берёзки прямо вы пойдёте и на богатырские игрища попадёте!»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learningwonders.com/cart/images/T/frtvegg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2123728" y="4077072"/>
            <a:ext cx="2808312" cy="2664296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436096" y="3501008"/>
            <a:ext cx="1656184" cy="172819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267744" y="620688"/>
            <a:ext cx="2160240" cy="2160240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732240" y="332656"/>
            <a:ext cx="1800200" cy="172819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843808" y="2492896"/>
            <a:ext cx="1656184" cy="172819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0" y="476672"/>
            <a:ext cx="1979712" cy="2160240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51520" y="2852936"/>
            <a:ext cx="1656184" cy="1728192"/>
          </a:xfrm>
          <a:prstGeom prst="ellipse">
            <a:avLst/>
          </a:prstGeom>
          <a:noFill/>
          <a:ln w="76200">
            <a:solidFill>
              <a:srgbClr val="FFFF00"/>
            </a:solidFill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://vignette1.wikia.nocookie.net/smesharikiarhives/images/c/c7/Kopat.png/revision/latest?cb=20120822134405&amp;path-prefix=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28132" y="4077072"/>
            <a:ext cx="2415868" cy="3199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picsfab.com/download/image/32157/1600x1200_feel-it-fantastic-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6192688" cy="194421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«Нюша и Совунья Вам шлют привет и просит вас нарисовать цветы небывалой красоты»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 descr="http://sneshariki.narod.ru/olderfiles/1/77d1b12eee99-we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663283" y="1988840"/>
            <a:ext cx="3480717" cy="4762500"/>
          </a:xfrm>
          <a:prstGeom prst="rect">
            <a:avLst/>
          </a:prstGeom>
          <a:noFill/>
        </p:spPr>
      </p:pic>
      <p:pic>
        <p:nvPicPr>
          <p:cNvPr id="3076" name="Picture 4" descr="http://img-fotki.yandex.ru/get/9261/16969765.1b7/0_87b70_dfdac264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897560"/>
            <a:ext cx="3334733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4" name="Picture 6" descr="http://fs00.infourok.ru/images/doc/169/194818/640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52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РОССИЯ</vt:lpstr>
      <vt:lpstr>Слайд 4</vt:lpstr>
      <vt:lpstr>Слайд 5</vt:lpstr>
      <vt:lpstr>Слайд 6</vt:lpstr>
      <vt:lpstr>Слайд 7</vt:lpstr>
      <vt:lpstr>«Нюша и Совунья Вам шлют привет и просит вас нарисовать цветы небывалой красоты»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63</cp:revision>
  <dcterms:created xsi:type="dcterms:W3CDTF">2016-03-27T03:03:03Z</dcterms:created>
  <dcterms:modified xsi:type="dcterms:W3CDTF">2016-04-10T10:18:09Z</dcterms:modified>
</cp:coreProperties>
</file>