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69" r:id="rId17"/>
    <p:sldId id="271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36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5099" y="798653"/>
            <a:ext cx="58099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600" b="1" i="1" dirty="0" smtClean="0">
              <a:solidFill>
                <a:srgbClr val="FF0000"/>
              </a:solidFill>
            </a:endParaRPr>
          </a:p>
          <a:p>
            <a:r>
              <a:rPr lang="ru-RU" sz="6600" b="1" i="1" dirty="0" smtClean="0">
                <a:solidFill>
                  <a:srgbClr val="FF0000"/>
                </a:solidFill>
              </a:rPr>
              <a:t>Хорошо</a:t>
            </a:r>
            <a:r>
              <a:rPr lang="ru-RU" sz="6600" b="1" i="1" dirty="0" smtClean="0">
                <a:solidFill>
                  <a:srgbClr val="FF0000"/>
                </a:solidFill>
              </a:rPr>
              <a:t>, </a:t>
            </a:r>
          </a:p>
          <a:p>
            <a:r>
              <a:rPr lang="ru-RU" sz="6600" b="1" i="1" dirty="0">
                <a:solidFill>
                  <a:srgbClr val="FF0000"/>
                </a:solidFill>
              </a:rPr>
              <a:t> </a:t>
            </a:r>
            <a:r>
              <a:rPr lang="ru-RU" sz="6600" b="1" i="1" dirty="0" smtClean="0">
                <a:solidFill>
                  <a:srgbClr val="FF0000"/>
                </a:solidFill>
              </a:rPr>
              <a:t>         плохо.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4533" y="601884"/>
            <a:ext cx="47456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типа №58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Администрации г. Апатиты Мурманской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«ИКТ В ДЕТСКОМ САДУ»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1595" y="3657596"/>
            <a:ext cx="2164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Костицына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иколаевна,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Les_-_SHum_lesa_pene_ptic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26237">
            <a:off x="170839" y="5307469"/>
            <a:ext cx="487363" cy="6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1" y="520861"/>
            <a:ext cx="11262167" cy="582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2486" y="6342927"/>
            <a:ext cx="32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Мешать муравьям-это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" y="509285"/>
            <a:ext cx="11169569" cy="5833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7306" y="6342926"/>
            <a:ext cx="510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Любоваться цветами и понюхать их-это хорошо.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1" y="543481"/>
            <a:ext cx="11134845" cy="582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9433" y="5810491"/>
            <a:ext cx="378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Срывать цветы с клумбы-это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6" y="497711"/>
            <a:ext cx="11192719" cy="585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0846" y="6261904"/>
            <a:ext cx="286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Кричать в лесу-это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17342" r="-608" b="1620"/>
          <a:stretch/>
        </p:blipFill>
        <p:spPr>
          <a:xfrm>
            <a:off x="555585" y="509286"/>
            <a:ext cx="11111696" cy="5833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9645" y="5474825"/>
            <a:ext cx="488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Разводить в лесу огонь без взрослых-это плохо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5" y="486137"/>
            <a:ext cx="11157995" cy="585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190" y="6250329"/>
            <a:ext cx="423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Срывать землянику с корнями-это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6" y="497711"/>
            <a:ext cx="11169570" cy="5891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204" y="6285053"/>
            <a:ext cx="851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Отдыхать на природе с родителями, не раскидывая ни чего-это очень хорошо.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6" y="497712"/>
            <a:ext cx="11169570" cy="5868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929" y="2858947"/>
            <a:ext cx="1410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разжигай огонь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6820" y="2858947"/>
            <a:ext cx="1372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разоряй гнёзда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1286" y="2858947"/>
            <a:ext cx="181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разоряй муравейники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5038" y="2858947"/>
            <a:ext cx="2468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обижай животных и насекомых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8719" y="4606724"/>
            <a:ext cx="1218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шуми в лесу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606724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мусори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180" y="4606724"/>
            <a:ext cx="134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ломай деревья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кусты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22197" y="4606724"/>
            <a:ext cx="20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собирай ядовитые грибы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8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32" y="717630"/>
            <a:ext cx="8356921" cy="55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8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" y="497711"/>
            <a:ext cx="11157994" cy="5845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6041" y="381965"/>
            <a:ext cx="36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Бросать мусор из окна – это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56" y="571500"/>
            <a:ext cx="7083706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60152" y="5787342"/>
            <a:ext cx="352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Бросать мусор в мусорный бачок-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хорошо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7" y="509287"/>
            <a:ext cx="11296891" cy="5879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0314" y="6389225"/>
            <a:ext cx="333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Кормить животных-это хорошо.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7"/>
          <a:stretch/>
        </p:blipFill>
        <p:spPr>
          <a:xfrm>
            <a:off x="1805650" y="613458"/>
            <a:ext cx="8461093" cy="5741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3139" y="5914663"/>
            <a:ext cx="297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Издеваться над животными-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очень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1" y="497710"/>
            <a:ext cx="11424213" cy="5868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010" y="5602147"/>
            <a:ext cx="28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Кормить птиц-это хорошо.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0" t="2026" r="2363" b="4810"/>
          <a:stretch/>
        </p:blipFill>
        <p:spPr>
          <a:xfrm>
            <a:off x="925975" y="567159"/>
            <a:ext cx="10220446" cy="5787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586" y="6215605"/>
            <a:ext cx="773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Стрелять из рогатки-это очень плохо.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3038" r="53123" b="3123"/>
          <a:stretch/>
        </p:blipFill>
        <p:spPr>
          <a:xfrm>
            <a:off x="2639027" y="462987"/>
            <a:ext cx="6562847" cy="5868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6516" y="4722471"/>
            <a:ext cx="1856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Разорять птичьи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нёзда-это очень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лохо.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8" y="532436"/>
            <a:ext cx="11042248" cy="5798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461" y="6331352"/>
            <a:ext cx="634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муравьям в строительстве муравейника-это хорошо.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</TotalTime>
  <Words>167</Words>
  <Application>Microsoft Office PowerPoint</Application>
  <PresentationFormat>Широкоэкранный</PresentationFormat>
  <Paragraphs>40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Костицына</dc:creator>
  <cp:lastModifiedBy>Виктория Костицына</cp:lastModifiedBy>
  <cp:revision>10</cp:revision>
  <dcterms:created xsi:type="dcterms:W3CDTF">2016-05-30T17:27:30Z</dcterms:created>
  <dcterms:modified xsi:type="dcterms:W3CDTF">2016-10-11T11:32:44Z</dcterms:modified>
</cp:coreProperties>
</file>