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2" r:id="rId7"/>
    <p:sldId id="283" r:id="rId8"/>
    <p:sldId id="265" r:id="rId9"/>
    <p:sldId id="261" r:id="rId10"/>
    <p:sldId id="282" r:id="rId11"/>
    <p:sldId id="259" r:id="rId12"/>
    <p:sldId id="266" r:id="rId13"/>
    <p:sldId id="264" r:id="rId14"/>
    <p:sldId id="285" r:id="rId15"/>
    <p:sldId id="268" r:id="rId16"/>
    <p:sldId id="263" r:id="rId17"/>
    <p:sldId id="267" r:id="rId18"/>
    <p:sldId id="269" r:id="rId19"/>
    <p:sldId id="284" r:id="rId20"/>
    <p:sldId id="286" r:id="rId21"/>
    <p:sldId id="277" r:id="rId22"/>
    <p:sldId id="287" r:id="rId23"/>
    <p:sldId id="292" r:id="rId24"/>
    <p:sldId id="290" r:id="rId25"/>
    <p:sldId id="289" r:id="rId26"/>
    <p:sldId id="276" r:id="rId27"/>
    <p:sldId id="279" r:id="rId28"/>
    <p:sldId id="280" r:id="rId29"/>
    <p:sldId id="272" r:id="rId30"/>
    <p:sldId id="273" r:id="rId31"/>
    <p:sldId id="278" r:id="rId32"/>
    <p:sldId id="275" r:id="rId33"/>
    <p:sldId id="274" r:id="rId34"/>
    <p:sldId id="281" r:id="rId35"/>
    <p:sldId id="291" r:id="rId36"/>
    <p:sldId id="288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2" y="0"/>
            <a:ext cx="12192000" cy="6954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5797" y="393539"/>
            <a:ext cx="58876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№58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г. Апатиты Мурманской области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 в детском саду»  презентация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790" y="2939970"/>
            <a:ext cx="10116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Monotype Corsiva" panose="03010101010201010101" pitchFamily="66" charset="0"/>
              </a:rPr>
              <a:t>Мой любимый город. Его прошлое.</a:t>
            </a:r>
            <a:endParaRPr lang="ru-RU" sz="5400" b="1" i="1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8446" y="5150733"/>
            <a:ext cx="654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Костицына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Николаевна, воспитатель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lassicheskaya_muzyka_dlya_detej_-_Bethoven_-_Lunnaya_sonata_soch._27-2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301" y="5402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856"/>
            <a:ext cx="8576841" cy="689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20" y="5903089"/>
            <a:ext cx="11181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65182" y="1585731"/>
            <a:ext cx="31268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Решено было начать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города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(нынче это город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Апатиты)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таких бараках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4096" y="6076709"/>
            <a:ext cx="49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брёвен строили избы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950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413" y="5798916"/>
            <a:ext cx="7349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дома становились лучше. Жители Нового Города стали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аводить домашних животных.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579" y="553453"/>
            <a:ext cx="480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была построена до Тик Губы.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825" y="752354"/>
            <a:ext cx="319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первый поезд пришёл!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196" y="5683170"/>
            <a:ext cx="453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Вагоны в то время были деревянными.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0961" y="6272421"/>
            <a:ext cx="374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выглядел посёлок Тик Губа.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1433" y="5914663"/>
            <a:ext cx="417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Город стремительно расширялся.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904" y="6076709"/>
            <a:ext cx="949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Передвигались люди на оленях зимой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137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803" y="6215604"/>
            <a:ext cx="996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и летом.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3509" y="798653"/>
            <a:ext cx="6609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евер, север без конца и края….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45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643" y="5868365"/>
            <a:ext cx="178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лошадях,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71"/>
            <a:ext cx="12072395" cy="71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31"/>
            <a:ext cx="78244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2116" y="1180618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собачьих упряжках.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182"/>
            <a:ext cx="7014258" cy="6209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1337" y="648182"/>
            <a:ext cx="44408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было завершено строительство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елезной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дороги, приехал известный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Евгеньевич Ферсман.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приезда –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9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8577" y="613458"/>
            <a:ext cx="389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группу людей, он отправился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13" y="-86810"/>
            <a:ext cx="12863331" cy="6944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284" y="5293894"/>
            <a:ext cx="383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велась даже зимой. Нашли большие залежи апатитовой руды.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907" y="5926238"/>
            <a:ext cx="75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строительство фабрик по обработке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апатито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-нефелиновой руды.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9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1256" y="625033"/>
            <a:ext cx="305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проходили собрания.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"/>
          <a:stretch/>
        </p:blipFill>
        <p:spPr>
          <a:xfrm>
            <a:off x="0" y="0"/>
            <a:ext cx="98732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6825" y="1134319"/>
            <a:ext cx="1988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состав с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патитовой рудой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тправляется со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танции.</a:t>
            </a:r>
          </a:p>
        </p:txBody>
      </p:sp>
    </p:spTree>
    <p:extLst>
      <p:ext uri="{BB962C8B-B14F-4D97-AF65-F5344CB8AC3E}">
        <p14:creationId xmlns:p14="http://schemas.microsoft.com/office/powerpoint/2010/main" val="17659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0"/>
          <a:stretch/>
        </p:blipFill>
        <p:spPr>
          <a:xfrm>
            <a:off x="0" y="0"/>
            <a:ext cx="96417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2930" y="486697"/>
            <a:ext cx="255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троительство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илых домов.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Палаточные городки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иквидированы.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0344" y="1342663"/>
            <a:ext cx="321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 Хибины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154" y="6041985"/>
            <a:ext cx="927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Люди не только работали. Ходили в лес за ягодами и грибами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54228" cy="6481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906" y="6488668"/>
            <a:ext cx="664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Занимались рыбной ловлей.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9159" y="6354501"/>
            <a:ext cx="267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Катались с гор на лыжах.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7225" y="6134582"/>
            <a:ext cx="300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посещали детский сад.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2228" y="5509549"/>
            <a:ext cx="677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город был переименован в посёлок Апатиты. Так выглядел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 посёлка.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0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711" y="5139159"/>
            <a:ext cx="35917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улица в Старых Апатитах.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0911" y="902825"/>
            <a:ext cx="4747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Кристально чистые озёра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2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42" y="5810491"/>
            <a:ext cx="1056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строительство железной дороги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504" y="5984112"/>
            <a:ext cx="378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проходила даже сквозь горы.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90572"/>
            <a:ext cx="671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 на склонах гор.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286" y="5741043"/>
            <a:ext cx="846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приходилось убирать лишнюю землю.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504" y="5926238"/>
            <a:ext cx="407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стройку стали приезжать люди.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507</TotalTime>
  <Words>301</Words>
  <Application>Microsoft Office PowerPoint</Application>
  <PresentationFormat>Широкоэкранный</PresentationFormat>
  <Paragraphs>66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Century Gothic</vt:lpstr>
      <vt:lpstr>Monotype Corsiva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Костицына</dc:creator>
  <cp:lastModifiedBy>Виктория Костицына</cp:lastModifiedBy>
  <cp:revision>56</cp:revision>
  <dcterms:created xsi:type="dcterms:W3CDTF">2016-09-28T17:40:35Z</dcterms:created>
  <dcterms:modified xsi:type="dcterms:W3CDTF">2016-11-05T21:12:42Z</dcterms:modified>
</cp:coreProperties>
</file>