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8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AFC8-5D8F-4190-A3AC-74C72015A441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7F2-500F-4004-9E25-EA35C240B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8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AFC8-5D8F-4190-A3AC-74C72015A441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7F2-500F-4004-9E25-EA35C240B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9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AFC8-5D8F-4190-A3AC-74C72015A441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7F2-500F-4004-9E25-EA35C240BF8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98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AFC8-5D8F-4190-A3AC-74C72015A441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7F2-500F-4004-9E25-EA35C240B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89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AFC8-5D8F-4190-A3AC-74C72015A441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7F2-500F-4004-9E25-EA35C240BF8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562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AFC8-5D8F-4190-A3AC-74C72015A441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7F2-500F-4004-9E25-EA35C240B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1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AFC8-5D8F-4190-A3AC-74C72015A441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7F2-500F-4004-9E25-EA35C240B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AFC8-5D8F-4190-A3AC-74C72015A441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7F2-500F-4004-9E25-EA35C240B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53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AFC8-5D8F-4190-A3AC-74C72015A441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7F2-500F-4004-9E25-EA35C240B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3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AFC8-5D8F-4190-A3AC-74C72015A441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7F2-500F-4004-9E25-EA35C240B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2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AFC8-5D8F-4190-A3AC-74C72015A441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7F2-500F-4004-9E25-EA35C240B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8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AFC8-5D8F-4190-A3AC-74C72015A441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7F2-500F-4004-9E25-EA35C240B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8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AFC8-5D8F-4190-A3AC-74C72015A441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7F2-500F-4004-9E25-EA35C240B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1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AFC8-5D8F-4190-A3AC-74C72015A441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7F2-500F-4004-9E25-EA35C240B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16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AFC8-5D8F-4190-A3AC-74C72015A441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7F2-500F-4004-9E25-EA35C240B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4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AFC8-5D8F-4190-A3AC-74C72015A441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97F2-500F-4004-9E25-EA35C240B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2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CAFC8-5D8F-4190-A3AC-74C72015A441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9297F2-500F-4004-9E25-EA35C240B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7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5.jp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4.wdp"/><Relationship Id="rId1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673" y="-785610"/>
            <a:ext cx="10762855" cy="7949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655578" y="360608"/>
            <a:ext cx="8608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«Детский сад № 15»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3347" y="1700011"/>
            <a:ext cx="4443212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i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</a:t>
            </a:r>
          </a:p>
          <a:p>
            <a:pPr algn="ctr"/>
            <a:r>
              <a:rPr lang="ru-RU" sz="3200" b="1" i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ПРОШЛОЕ</a:t>
            </a:r>
          </a:p>
          <a:p>
            <a:pPr algn="ctr"/>
            <a:r>
              <a:rPr lang="ru-RU" sz="3200" b="1" i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ЧАСОВ»</a:t>
            </a:r>
            <a:endParaRPr lang="ru-RU" sz="3200" b="1" i="1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3347" y="3451538"/>
            <a:ext cx="5643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</a:p>
          <a:p>
            <a:r>
              <a:rPr lang="ru-RU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реке времени»</a:t>
            </a:r>
            <a:endParaRPr lang="ru-RU" sz="2400" i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9566" y="4700789"/>
            <a:ext cx="410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Собенина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Викторовна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Воспитатель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5471" y="5808372"/>
            <a:ext cx="439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Краснотурьинск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2018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7629"/>
            <a:ext cx="8596668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en-US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«Постановка целей исследования»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транспортного средства для путешествия по реке времени для знакомства с историей возникновения первых часовых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675744"/>
            <a:ext cx="5565188" cy="3109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40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1972"/>
            <a:ext cx="8596668" cy="16084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br>
              <a:rPr lang="ru-RU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(анализ – сравнение, активное обсуждение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иллюстративного, предметного материала)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ДРЕВНОСТЬ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 часах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беседа о истории появления первых часов с показом слайдов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деятельность: устройство водяных и солнечных часов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96" y="2061180"/>
            <a:ext cx="5451918" cy="3046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09" y="2111575"/>
            <a:ext cx="5717514" cy="3195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09" y="2061180"/>
            <a:ext cx="4868214" cy="3245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44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6214"/>
            <a:ext cx="3854528" cy="94015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63" y="1398943"/>
            <a:ext cx="4594922" cy="256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5003" y="1764407"/>
            <a:ext cx="4106859" cy="3597112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беседа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усовершенствовании часовых механизмов с показом слайдов и использованием наглядного материала.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аудиозаписи «Бой башенных часов»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«Динамическая пауза»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63" y="2482278"/>
            <a:ext cx="5975007" cy="3338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106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3854528" cy="7984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ВРЕМЯ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5003" y="798490"/>
            <a:ext cx="4106859" cy="4563029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беседа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усовершенствовании часовых механизмов с показом слайдов и использованием наглядного материала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«Угадай, как меня зовут?»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«Угадай, чей домик?»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82" l="167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69" y="582757"/>
            <a:ext cx="889801" cy="14018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58" y="493814"/>
            <a:ext cx="1078770" cy="1523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8667" l="5778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53" y="2353640"/>
            <a:ext cx="1422635" cy="1422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61" b="97255" l="2020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16" y="383120"/>
            <a:ext cx="1378201" cy="17749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246" l="3716" r="98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0075" y="2526761"/>
            <a:ext cx="1870113" cy="1080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673" y="2244327"/>
            <a:ext cx="1338958" cy="14898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893543"/>
            <a:ext cx="2565300" cy="1815887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81" y="4861580"/>
            <a:ext cx="2466975" cy="184785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16" y="4652030"/>
            <a:ext cx="2057400" cy="20574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7217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b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 в подгруппах: сортировка и закрепление иллюстраций на панно «Река времени»)</a:t>
            </a:r>
            <a:r>
              <a:rPr lang="ru-RU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2" y="2765989"/>
            <a:ext cx="5383369" cy="3008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37" y="2580004"/>
            <a:ext cx="5550794" cy="3101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759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/>
              <a:t>РЕФЛЕКСИЯ</a:t>
            </a:r>
            <a:br>
              <a:rPr lang="ru-RU" sz="2400" b="1" i="1" dirty="0" smtClean="0"/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(высказывания детей о том, какие будут часы в будущем)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23" y="2353389"/>
            <a:ext cx="7477379" cy="4178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6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58012"/>
            <a:ext cx="3516082" cy="485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историей часов, их назначением и функциями.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67" y="2941309"/>
            <a:ext cx="412143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817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47730"/>
            <a:ext cx="7766936" cy="2459864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036" y="1262129"/>
            <a:ext cx="7766936" cy="5190185"/>
          </a:xfrm>
        </p:spPr>
        <p:txBody>
          <a:bodyPr>
            <a:noAutofit/>
          </a:bodyPr>
          <a:lstStyle/>
          <a:p>
            <a:pPr algn="l"/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познавательную активность дошкольников, активизировать мышление в процессе разрешения проблемной ситуации;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в процессе экспериментальной деятельности самостоятельно делать выводы;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активизировать и обогащать словарь детей.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173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47730"/>
            <a:ext cx="7766936" cy="2459864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036" y="618187"/>
            <a:ext cx="7766936" cy="5834128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 детей с разнообразными видами часов, историей их возникновения на различных временных этапах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устанавливать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следственные связи между назначением и строением часов.</a:t>
            </a:r>
          </a:p>
        </p:txBody>
      </p:sp>
    </p:spTree>
    <p:extLst>
      <p:ext uri="{BB962C8B-B14F-4D97-AF65-F5344CB8AC3E}">
        <p14:creationId xmlns:p14="http://schemas.microsoft.com/office/powerpoint/2010/main" val="27789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47730"/>
            <a:ext cx="7766936" cy="2459864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036" y="811369"/>
            <a:ext cx="7766936" cy="5640945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сотрудничества, взаимопонимания, доброжелательности, самостоятельности, инициативности;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дружелюбное отношение в детском коллективе.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287887"/>
            <a:ext cx="4184035" cy="475347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литературы: В. Берестов «Без четверти шесть», О. Анофриев «Тик – Так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ассматривание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 энциклопедии на тему: «Время», «Как работают часы?»;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ознавательные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«Прошлое – настоящее – будущее», «Для чего нужны часы?», «Часы моей бабушки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Краеведческий музей.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27" y="1424546"/>
            <a:ext cx="4319175" cy="4319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97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 flipV="1">
            <a:off x="81661" y="1609858"/>
            <a:ext cx="9530366" cy="4005329"/>
          </a:xfrm>
          <a:prstGeom prst="wave">
            <a:avLst>
              <a:gd name="adj1" fmla="val 12500"/>
              <a:gd name="adj2" fmla="val 9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13" y="3311269"/>
            <a:ext cx="2184618" cy="1546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93" y="2985192"/>
            <a:ext cx="1976791" cy="1480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13" y="2672304"/>
            <a:ext cx="1589968" cy="1589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трелка вниз 10"/>
          <p:cNvSpPr/>
          <p:nvPr/>
        </p:nvSpPr>
        <p:spPr>
          <a:xfrm rot="15946228">
            <a:off x="3714652" y="3534611"/>
            <a:ext cx="523719" cy="941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5946228">
            <a:off x="3714651" y="3534611"/>
            <a:ext cx="523719" cy="941737"/>
          </a:xfrm>
          <a:prstGeom prst="down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6789713" y="3220400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flipH="1">
            <a:off x="1268912" y="2923504"/>
            <a:ext cx="215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ДРЕВНОСТЬ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9426" y="2626585"/>
            <a:ext cx="173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9442" y="2237525"/>
            <a:ext cx="185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ВРЕМЯ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метки с изображением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часов, экспонаты мини – музея «Волшебный мир часов».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1930400"/>
            <a:ext cx="6160394" cy="4620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63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ПУТЕШЕСТВИЯ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sz="30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0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«Обсуждение реального события»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Сказочный персонаж – профессор Тик – Так задает вопросы, беседует с детьми, приглашает в мини – музей часов, мотивирует к познавательно – исследовательской деятельности.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1" y="1930401"/>
            <a:ext cx="4491569" cy="336867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78" y="2743200"/>
            <a:ext cx="5189621" cy="29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</TotalTime>
  <Words>334</Words>
  <Application>Microsoft Office PowerPoint</Application>
  <PresentationFormat>Широкоэкранный</PresentationFormat>
  <Paragraphs>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 Цель: Знакомство детей с историей часов, их назначением и функциями. </vt:lpstr>
      <vt:lpstr> ЗАДАЧИ:  </vt:lpstr>
      <vt:lpstr>  </vt:lpstr>
      <vt:lpstr>  </vt:lpstr>
      <vt:lpstr>ПРЕДВАРИТЕЛЬНАЯ РАБОТА</vt:lpstr>
      <vt:lpstr>МАТЕРИАЛЫ</vt:lpstr>
      <vt:lpstr>картинки – метки с изображением часов, экспонаты мини – музея «Волшебный мир часов».</vt:lpstr>
      <vt:lpstr>ЭТАПЫ ПУТЕШЕСТВИЯ</vt:lpstr>
      <vt:lpstr>II Этап «Постановка целей исследования» </vt:lpstr>
      <vt:lpstr>III Этап Путешествие (анализ – сравнение, активное обсуждение демонстрационнго, иллюстративного, предметного материала)</vt:lpstr>
      <vt:lpstr>СТАРИНА</vt:lpstr>
      <vt:lpstr>НАШЕ ВРЕМЯ</vt:lpstr>
      <vt:lpstr>IV ЭТАП (работа в подгруппах: сортировка и закрепление иллюстраций на панно «Река времени»)  </vt:lpstr>
      <vt:lpstr>РЕФЛЕКСИЯ (высказывания детей о том, какие будут часы в будущем)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2016-04-24T13:47:28Z</dcterms:created>
  <dcterms:modified xsi:type="dcterms:W3CDTF">2016-04-26T02:28:06Z</dcterms:modified>
</cp:coreProperties>
</file>