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24235-DABD-4596-BEED-B8176E4D137B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D0C6-A467-4BD9-9538-7C7F14754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0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D0C6-A467-4BD9-9538-7C7F147547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4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DD0C6-A467-4BD9-9538-7C7F147547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6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8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2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4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93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7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8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8759-A674-419B-AE56-0DDDCEE9F2D8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E0AB-6A09-4C5F-8148-75921990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6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microsoft.com/office/2007/relationships/hdphoto" Target="../media/hdphoto2.wdp"/><Relationship Id="rId5" Type="http://schemas.openxmlformats.org/officeDocument/2006/relationships/image" Target="../media/image12.jpg"/><Relationship Id="rId15" Type="http://schemas.microsoft.com/office/2007/relationships/hdphoto" Target="../media/hdphoto10.wdp"/><Relationship Id="rId10" Type="http://schemas.openxmlformats.org/officeDocument/2006/relationships/image" Target="../media/image3.png"/><Relationship Id="rId4" Type="http://schemas.openxmlformats.org/officeDocument/2006/relationships/image" Target="../media/image11.jpg"/><Relationship Id="rId9" Type="http://schemas.microsoft.com/office/2007/relationships/hdphoto" Target="../media/hdphoto9.wdp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3079939" cy="4257088"/>
          </a:xfrm>
          <a:prstGeom prst="rect">
            <a:avLst/>
          </a:prstGeom>
        </p:spPr>
      </p:pic>
      <p:sp>
        <p:nvSpPr>
          <p:cNvPr id="9" name="Горизонтальный свиток 8"/>
          <p:cNvSpPr/>
          <p:nvPr/>
        </p:nvSpPr>
        <p:spPr>
          <a:xfrm>
            <a:off x="1259632" y="188640"/>
            <a:ext cx="6264696" cy="1728192"/>
          </a:xfrm>
          <a:prstGeom prst="horizontalScroll">
            <a:avLst/>
          </a:prstGeo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51836"/>
            <a:ext cx="2362572" cy="36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5" y="54868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«УГАДАЙ, КАК МЕНЯ ЗОВУТ?»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16" y="1802883"/>
            <a:ext cx="1613720" cy="2279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667" l="577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87076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61" b="97255" l="202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" y="4315763"/>
            <a:ext cx="1651767" cy="2127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3716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4188" y="4658891"/>
            <a:ext cx="2603377" cy="1503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582" l="1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8" y="1916832"/>
            <a:ext cx="1576704" cy="24839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15763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«УГАДАЙ, ЧЕЙ ДОМИК?»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5" y="4941168"/>
            <a:ext cx="2543175" cy="1800225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95" y="4893543"/>
            <a:ext cx="2466975" cy="184785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47" y="4683993"/>
            <a:ext cx="2057400" cy="20574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8" y="1027723"/>
            <a:ext cx="1727540" cy="1293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25037"/>
            <a:ext cx="1676400" cy="1171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59" y="3026072"/>
            <a:ext cx="1386510" cy="1430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79" y="881018"/>
            <a:ext cx="1273868" cy="19815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8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532198"/>
            <a:ext cx="1386608" cy="1958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4" y="24400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61E-6 L 0.12951 4.8161E-6 C 0.18715 4.8161E-6 0.25972 0.1677 0.25972 0.30395 L 0.25972 0.608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30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0.02082 L -0.38594 0.63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30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1948E-6 L -0.67934 0.577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76" y="28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01134 L -0.13646 0.342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16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2211E-6 L 0.20538 -2.82211E-6 C 0.29756 -2.82211E-6 0.41111 0.08374 0.41111 0.15175 L 0.41111 0.30442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15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0252E-6 L 0.64775 0.344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7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пплодисмен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543" y="4797152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061" y1="91753" x2="10061" y2="91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94" y="2814464"/>
            <a:ext cx="4283968" cy="3022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764704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2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23</Words>
  <Application>Microsoft Office PowerPoint</Application>
  <PresentationFormat>Экран (4:3)</PresentationFormat>
  <Paragraphs>8</Paragraphs>
  <Slides>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Admin</cp:lastModifiedBy>
  <cp:revision>16</cp:revision>
  <dcterms:created xsi:type="dcterms:W3CDTF">2016-01-16T11:12:48Z</dcterms:created>
  <dcterms:modified xsi:type="dcterms:W3CDTF">2016-01-23T11:35:46Z</dcterms:modified>
</cp:coreProperties>
</file>