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2" r:id="rId5"/>
    <p:sldId id="259" r:id="rId6"/>
    <p:sldId id="260" r:id="rId7"/>
    <p:sldId id="261" r:id="rId8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1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alphaModFix amt="60000"/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4C71EC6-210F-42DE-9C53-41977AD35B3D}" type="datetimeFigureOut">
              <a:rPr lang="ru-RU" smtClean="0"/>
              <a:t>09.08.2016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88697" y="332656"/>
            <a:ext cx="85689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000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Муниципальное бюджетное дошкольное учреждение </a:t>
            </a:r>
          </a:p>
          <a:p>
            <a:pPr algn="ctr"/>
            <a:r>
              <a:rPr lang="ru-RU" sz="2000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«Центр развития ребенка – детский сад «Лучик»</a:t>
            </a:r>
          </a:p>
          <a:p>
            <a:pPr algn="ctr"/>
            <a:r>
              <a:rPr lang="ru-RU" sz="2000" b="1" i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г</a:t>
            </a:r>
            <a:r>
              <a:rPr lang="ru-RU" sz="2000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 Мичуринск Тамбовской обл. </a:t>
            </a:r>
            <a:endParaRPr lang="ru-RU" sz="2000" b="1" i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206178" y="5013176"/>
            <a:ext cx="856895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Подготовил</a:t>
            </a:r>
          </a:p>
          <a:p>
            <a:r>
              <a:rPr lang="ru-RU" b="1" i="1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Киселева</a:t>
            </a:r>
            <a:r>
              <a:rPr lang="ru-RU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И.В.</a:t>
            </a:r>
          </a:p>
          <a:p>
            <a:r>
              <a:rPr lang="ru-RU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Музыкальный руководитель</a:t>
            </a:r>
            <a:endParaRPr lang="ru-RU" b="1" i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89070" y="2420888"/>
            <a:ext cx="8568952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Консультация для родителей</a:t>
            </a:r>
          </a:p>
          <a:p>
            <a:pPr algn="ctr"/>
            <a:r>
              <a:rPr lang="ru-RU" sz="3600" b="1" i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«Значение музыки в жизни ребенка»</a:t>
            </a:r>
            <a:endParaRPr lang="ru-RU" sz="3600" b="1" i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772447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07504" y="980728"/>
            <a:ext cx="8939514" cy="47089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dirty="0" smtClean="0"/>
              <a:t>	</a:t>
            </a:r>
            <a:r>
              <a:rPr lang="ru-RU" sz="2000" i="1" dirty="0" smtClean="0"/>
              <a:t>Музыка </a:t>
            </a:r>
            <a:r>
              <a:rPr lang="ru-RU" sz="2000" i="1" dirty="0"/>
              <a:t>занимает особое, уникальное место в воспитании детей дошкольного возраста. Это объясняется и спецификой этого вида искусства, и психологическими особенностями дошкольников. Музыку называют «зеркалом души человеческой», «эмоциональным познанием» (Б.М. Теплов), «моделью человеческих эмоций» (</a:t>
            </a:r>
            <a:r>
              <a:rPr lang="ru-RU" sz="2000" i="1" dirty="0" err="1"/>
              <a:t>В.В.Медушевский</a:t>
            </a:r>
            <a:r>
              <a:rPr lang="ru-RU" sz="2000" i="1" dirty="0"/>
              <a:t>): она отражает отношение человека к миру, ко всему, что происходит в нем и в самом человеке. А наше отношение – это, как известно, наши эмоции. Значит, эмоции являются главным содержанием музыки, что и делает </a:t>
            </a:r>
            <a:r>
              <a:rPr lang="ru-RU" sz="2000" i="1" dirty="0" err="1"/>
              <a:t>ее</a:t>
            </a:r>
            <a:r>
              <a:rPr lang="ru-RU" sz="2000" i="1" dirty="0"/>
              <a:t> одним из самых эффективных средств формирования эмоциональной сферы человека, прежде всего ребенка</a:t>
            </a:r>
            <a:r>
              <a:rPr lang="ru-RU" sz="2000" i="1" dirty="0" smtClean="0"/>
              <a:t>.</a:t>
            </a:r>
          </a:p>
          <a:p>
            <a:pPr algn="just"/>
            <a:endParaRPr lang="ru-RU" sz="2000" i="1" dirty="0"/>
          </a:p>
          <a:p>
            <a:pPr algn="just"/>
            <a:r>
              <a:rPr lang="ru-RU" sz="2000" i="1" dirty="0" smtClean="0"/>
              <a:t>	В </a:t>
            </a:r>
            <a:r>
              <a:rPr lang="ru-RU" sz="2000" i="1" dirty="0"/>
              <a:t>дошкольном возрасте </a:t>
            </a:r>
            <a:r>
              <a:rPr lang="ru-RU" sz="2000" i="1" dirty="0" err="1"/>
              <a:t>ребенок</a:t>
            </a:r>
            <a:r>
              <a:rPr lang="ru-RU" sz="2000" i="1" dirty="0"/>
              <a:t> – сама эмоция, и потому значение его встречи с высокохудожественной музыкой трудно переоценить. Музыка способствует становлению познавательной и нравственной сфер, формирует «</a:t>
            </a:r>
            <a:r>
              <a:rPr lang="ru-RU" sz="2000" i="1" dirty="0" err="1"/>
              <a:t>творческость</a:t>
            </a:r>
            <a:r>
              <a:rPr lang="ru-RU" sz="2000" i="1" dirty="0"/>
              <a:t>» как качество личности.</a:t>
            </a:r>
          </a:p>
        </p:txBody>
      </p:sp>
    </p:spTree>
    <p:extLst>
      <p:ext uri="{BB962C8B-B14F-4D97-AF65-F5344CB8AC3E}">
        <p14:creationId xmlns:p14="http://schemas.microsoft.com/office/powerpoint/2010/main" val="3975522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07504" y="1166843"/>
            <a:ext cx="8928992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2000" i="1" dirty="0" smtClean="0"/>
              <a:t>	Родители </a:t>
            </a:r>
            <a:r>
              <a:rPr lang="ru-RU" sz="2000" i="1" dirty="0"/>
              <a:t>могут стать инициаторами в организации в домашней обстановке разнообразной музыкальной деятельности детей, такой как совместное пение или пение взрослым доступных для ребенка песен, игры – забавы, музыкальные конкурсы, подвижные игры под пение типа «У медведя во бору», «Каравай», игры-драматизации, в которых дети совместно с родителями представляют с помощью простых движений сюжеты знакомых песен, различные пантомимы под музыку, слушание музыкальных композиций, сказок, записанных на дисках, радио- и телепередач и др</a:t>
            </a:r>
            <a:r>
              <a:rPr lang="ru-RU" sz="2000" i="1" dirty="0" smtClean="0"/>
              <a:t>.</a:t>
            </a:r>
          </a:p>
          <a:p>
            <a:pPr algn="just"/>
            <a:endParaRPr lang="ru-RU" sz="2000" i="1" dirty="0"/>
          </a:p>
          <a:p>
            <a:pPr algn="just"/>
            <a:r>
              <a:rPr lang="ru-RU" sz="2000" i="1" dirty="0"/>
              <a:t>	Семья должна позаботиться о наличии хотя бы скромной фонотеки, состоящей из подборки аудио- и видеодисков с записью музыки для детей. Это должна быть музыка, ценная в художественном отношении, воспитывающая у детей нравственно-эстетические чувства, способствующая формированию основ музыкального вкуса и доступная для восприятия ребенка..</a:t>
            </a:r>
          </a:p>
        </p:txBody>
      </p:sp>
    </p:spTree>
    <p:extLst>
      <p:ext uri="{BB962C8B-B14F-4D97-AF65-F5344CB8AC3E}">
        <p14:creationId xmlns:p14="http://schemas.microsoft.com/office/powerpoint/2010/main" val="7206286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323528" y="1124744"/>
            <a:ext cx="8640960" cy="47089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2000" i="1" dirty="0" smtClean="0"/>
              <a:t>	Приобщать </a:t>
            </a:r>
            <a:r>
              <a:rPr lang="ru-RU" sz="2000" i="1" dirty="0"/>
              <a:t>ребенка к музыке в домашних условиях можно и нужно с самого раннего возраста. </a:t>
            </a:r>
            <a:r>
              <a:rPr lang="ru-RU" sz="2000" i="1" dirty="0" err="1"/>
              <a:t>Причем</a:t>
            </a:r>
            <a:r>
              <a:rPr lang="ru-RU" sz="2000" i="1" dirty="0"/>
              <a:t> самыми различными способами: петь ему песни, приучать слушать аудиозаписи, детские музыкальные радио- и телепередачи, смотреть видеофильмы. Если есть возможность, водить на концерты.</a:t>
            </a:r>
          </a:p>
          <a:p>
            <a:pPr algn="ctr"/>
            <a:r>
              <a:rPr lang="ru-RU" sz="2000" b="1" i="1" dirty="0"/>
              <a:t>Хорошо иметь дома в аудиозаписи:</a:t>
            </a:r>
          </a:p>
          <a:p>
            <a:pPr algn="just"/>
            <a:r>
              <a:rPr lang="ru-RU" sz="2000" i="1" dirty="0"/>
              <a:t>детские альбомы Чайковского, Шумана, Прокофьева, Хачатуряна, Шостаковича, Свиридова,</a:t>
            </a:r>
          </a:p>
          <a:p>
            <a:pPr algn="just"/>
            <a:r>
              <a:rPr lang="ru-RU" sz="2000" i="1" dirty="0"/>
              <a:t>отдельные детские пьески и песенки,</a:t>
            </a:r>
          </a:p>
          <a:p>
            <a:pPr algn="just"/>
            <a:r>
              <a:rPr lang="ru-RU" sz="2000" i="1" dirty="0"/>
              <a:t>музыкальные сказки («Приключения Незнайки» Н. Носова, музыка Френкеля и Шахова, «Курочка Ряба», музыка </a:t>
            </a:r>
            <a:r>
              <a:rPr lang="ru-RU" sz="2000" i="1" dirty="0" err="1"/>
              <a:t>Ройтерштейна</a:t>
            </a:r>
            <a:r>
              <a:rPr lang="ru-RU" sz="2000" i="1" dirty="0"/>
              <a:t>),</a:t>
            </a:r>
          </a:p>
          <a:p>
            <a:pPr algn="just"/>
            <a:r>
              <a:rPr lang="ru-RU" sz="2000" i="1" dirty="0"/>
              <a:t>детские оперы «Муха-цокотуха» и другие.</a:t>
            </a:r>
          </a:p>
          <a:p>
            <a:pPr algn="just"/>
            <a:r>
              <a:rPr lang="ru-RU" sz="2000" i="1" dirty="0"/>
              <a:t>Давайте детям слушать отрывки из балетов П. Чайковского «Щелкунчик» и «Лебединое озеро», из оперы Н. Римского-Корсакова «Сказка о царе </a:t>
            </a:r>
            <a:r>
              <a:rPr lang="ru-RU" sz="2000" i="1" dirty="0" err="1"/>
              <a:t>Салтане</a:t>
            </a:r>
            <a:r>
              <a:rPr lang="ru-RU" sz="2000" i="1" dirty="0"/>
              <a:t>» и так далее.</a:t>
            </a:r>
          </a:p>
        </p:txBody>
      </p:sp>
    </p:spTree>
    <p:extLst>
      <p:ext uri="{BB962C8B-B14F-4D97-AF65-F5344CB8AC3E}">
        <p14:creationId xmlns:p14="http://schemas.microsoft.com/office/powerpoint/2010/main" val="35368022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31881" y="1196752"/>
            <a:ext cx="8928992" cy="53245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2000" i="1" dirty="0"/>
              <a:t>Для общения ребенка с музыкой следует отвести удобное время в режиме дня. Взрослый в этом процессе выполняет ведущую роль. Он выбирает музыкальное произведение в соответствии с желанием, настроением ребенка, ориентируется на развитие познавательной сферы. Во время слушания музыки </a:t>
            </a:r>
            <a:r>
              <a:rPr lang="ru-RU" sz="2000" i="1" dirty="0" err="1"/>
              <a:t>ребенок</a:t>
            </a:r>
            <a:r>
              <a:rPr lang="ru-RU" sz="2000" i="1" dirty="0"/>
              <a:t> может сидеть на любимом стульчике, ковре, диване в свободной позе и лучше с кем-то из взрослых. В этот момент его ничего не должно отвлекать. Но важно и не переусердствовать. Слушанию музыки следует отводить примерно 5-10 минут в зависимости от возраста ребенка, иначе он </a:t>
            </a:r>
            <a:r>
              <a:rPr lang="ru-RU" sz="2000" i="1" dirty="0" err="1"/>
              <a:t>начнет</a:t>
            </a:r>
            <a:r>
              <a:rPr lang="ru-RU" sz="2000" i="1" dirty="0"/>
              <a:t> отвлекаться.</a:t>
            </a:r>
          </a:p>
          <a:p>
            <a:pPr algn="just"/>
            <a:endParaRPr lang="ru-RU" sz="2000" i="1" dirty="0"/>
          </a:p>
          <a:p>
            <a:pPr algn="just"/>
            <a:r>
              <a:rPr lang="ru-RU" sz="2000" i="1" dirty="0"/>
              <a:t>Перед слушанием необходимо настроить ребенка, заинтересовать, направить внимание на особенности звучания музыки. После прослушивания или перед ним можно побеседовать о музыке, о </a:t>
            </a:r>
            <a:r>
              <a:rPr lang="ru-RU" sz="2000" i="1" dirty="0" err="1"/>
              <a:t>ее</a:t>
            </a:r>
            <a:r>
              <a:rPr lang="ru-RU" sz="2000" i="1" dirty="0"/>
              <a:t> характере звучания, о чувствах, переданных в ней. Можно задать вопросы: Понравилась музыка? Как она звучала? – быстро - медленно, легко - тяжело… Что она напомнила?</a:t>
            </a:r>
          </a:p>
          <a:p>
            <a:pPr algn="just"/>
            <a:endParaRPr lang="ru-RU" sz="2000" i="1" dirty="0"/>
          </a:p>
        </p:txBody>
      </p:sp>
    </p:spTree>
    <p:extLst>
      <p:ext uri="{BB962C8B-B14F-4D97-AF65-F5344CB8AC3E}">
        <p14:creationId xmlns:p14="http://schemas.microsoft.com/office/powerpoint/2010/main" val="13788288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298376" y="1052736"/>
            <a:ext cx="8496944" cy="59400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2000" i="1" dirty="0"/>
              <a:t>Чтобы </a:t>
            </a:r>
            <a:r>
              <a:rPr lang="ru-RU" sz="2000" i="1" dirty="0" err="1"/>
              <a:t>ребенок</a:t>
            </a:r>
            <a:r>
              <a:rPr lang="ru-RU" sz="2000" i="1" dirty="0"/>
              <a:t> лучше почувствовал особенности музыки, можно предложить ему подвигаться под музыку, подбирая подходящие движения. Для более понятного восприятия музыки можно использовать картинки, книжные иллюстрации, игрушки, движения – что поможет привлечь внимание ребенка и помочь почувствовать музыку.</a:t>
            </a:r>
          </a:p>
          <a:p>
            <a:pPr algn="just"/>
            <a:r>
              <a:rPr lang="ru-RU" sz="2000" i="1" dirty="0" smtClean="0"/>
              <a:t> </a:t>
            </a:r>
          </a:p>
          <a:p>
            <a:pPr algn="just"/>
            <a:r>
              <a:rPr lang="ru-RU" sz="2000" i="1" dirty="0" smtClean="0"/>
              <a:t>	Развитию </a:t>
            </a:r>
            <a:r>
              <a:rPr lang="ru-RU" sz="2000" i="1" dirty="0"/>
              <a:t>умения эмоционально переживать музыку помогает и чтение сказок, рассказов, поскольку выраженный словесно сюжет и переживания героев детям более понятны.</a:t>
            </a:r>
          </a:p>
          <a:p>
            <a:pPr algn="just"/>
            <a:r>
              <a:rPr lang="ru-RU" sz="2000" i="1" dirty="0"/>
              <a:t>Хорошо загадывать детям загадки: спойте песню без слов, одну только мелодию и спросите, что это за песня. Дети очень радуются, когда отгадывают правильно.</a:t>
            </a:r>
          </a:p>
          <a:p>
            <a:pPr algn="just"/>
            <a:r>
              <a:rPr lang="ru-RU" sz="2000" i="1" dirty="0"/>
              <a:t>Дети очень любят повторно слушать полюбившуюся им музыку, поэтому старайтесь предоставлять им такую возможность.</a:t>
            </a:r>
          </a:p>
          <a:p>
            <a:pPr algn="just"/>
            <a:r>
              <a:rPr lang="ru-RU" sz="2000" i="1" dirty="0"/>
              <a:t>Очень важно, чтобы </a:t>
            </a:r>
            <a:r>
              <a:rPr lang="ru-RU" sz="2000" i="1" dirty="0" err="1"/>
              <a:t>ребенок</a:t>
            </a:r>
            <a:r>
              <a:rPr lang="ru-RU" sz="2000" i="1" dirty="0"/>
              <a:t> не только слушал музыку, но и сам пел песни, инсценировал их, двигался под музыку, играл на детских музыкальных инструментах.</a:t>
            </a:r>
          </a:p>
          <a:p>
            <a:pPr algn="just"/>
            <a:endParaRPr lang="ru-RU" sz="2000" i="1" dirty="0"/>
          </a:p>
        </p:txBody>
      </p:sp>
    </p:spTree>
    <p:extLst>
      <p:ext uri="{BB962C8B-B14F-4D97-AF65-F5344CB8AC3E}">
        <p14:creationId xmlns:p14="http://schemas.microsoft.com/office/powerpoint/2010/main" val="25820372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91092" y="908720"/>
            <a:ext cx="8928992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2000" i="1" dirty="0"/>
              <a:t>Взрослые всегда должны поощрять музыкальные выступления детей. Предлагайте детям петь песни, которые они выучили в детском саду. Учите их импровизировать мелодии на простой и короткий текст, о том, что </a:t>
            </a:r>
            <a:r>
              <a:rPr lang="ru-RU" sz="2000" i="1" dirty="0" err="1"/>
              <a:t>ребенок</a:t>
            </a:r>
            <a:r>
              <a:rPr lang="ru-RU" sz="2000" i="1" dirty="0"/>
              <a:t> видит вокруг себя. Предложите спеть песенку драчливого петушка, </a:t>
            </a:r>
            <a:r>
              <a:rPr lang="ru-RU" sz="2000" i="1" dirty="0" err="1"/>
              <a:t>веселой</a:t>
            </a:r>
            <a:r>
              <a:rPr lang="ru-RU" sz="2000" i="1" dirty="0"/>
              <a:t> птички, ласковой кошечки, больного щенка, песню про осень, лето, весну, про солнце или дождик, про </a:t>
            </a:r>
            <a:r>
              <a:rPr lang="ru-RU" sz="2000" i="1" dirty="0" err="1"/>
              <a:t>веселую</a:t>
            </a:r>
            <a:r>
              <a:rPr lang="ru-RU" sz="2000" i="1" dirty="0"/>
              <a:t> игру или ссору. Хвалите детей, говорите, что вам очень нравится их сочинения. Ведь </a:t>
            </a:r>
            <a:r>
              <a:rPr lang="ru-RU" sz="2000" i="1" dirty="0" err="1"/>
              <a:t>импровизирование</a:t>
            </a:r>
            <a:r>
              <a:rPr lang="ru-RU" sz="2000" i="1" dirty="0"/>
              <a:t> развивает музыкально-творческие способности детей, приучает их свободнее владеть голосом, петь вернее и выразительнее</a:t>
            </a:r>
            <a:r>
              <a:rPr lang="ru-RU" sz="2000" i="1" dirty="0" smtClean="0"/>
              <a:t>.</a:t>
            </a:r>
          </a:p>
          <a:p>
            <a:pPr algn="just"/>
            <a:r>
              <a:rPr lang="ru-RU" sz="2000" i="1" dirty="0" smtClean="0"/>
              <a:t>Так </a:t>
            </a:r>
            <a:r>
              <a:rPr lang="ru-RU" sz="2000" i="1" dirty="0"/>
              <a:t>постепенно дети будет приобщаться к музыке.</a:t>
            </a:r>
          </a:p>
          <a:p>
            <a:pPr algn="just"/>
            <a:r>
              <a:rPr lang="ru-RU" sz="2000" i="1" dirty="0" smtClean="0"/>
              <a:t>Самое </a:t>
            </a:r>
            <a:r>
              <a:rPr lang="ru-RU" sz="2000" i="1" dirty="0"/>
              <a:t>главное – надо создать в доме атмосферу благожелательного отношения к </a:t>
            </a:r>
            <a:r>
              <a:rPr lang="ru-RU" sz="2000" i="1" dirty="0" err="1"/>
              <a:t>ребенку</a:t>
            </a:r>
            <a:r>
              <a:rPr lang="ru-RU" sz="2000" i="1" dirty="0"/>
              <a:t>, всячески поощрять его попытки проявлять себя в музыке. Это приносит детям радость и делает их добрее.</a:t>
            </a:r>
          </a:p>
          <a:p>
            <a:pPr algn="just"/>
            <a:r>
              <a:rPr lang="ru-RU" sz="2000" i="1" dirty="0" smtClean="0"/>
              <a:t>У </a:t>
            </a:r>
            <a:r>
              <a:rPr lang="ru-RU" sz="2000" i="1" dirty="0"/>
              <a:t>детей, которые часто соприкасаются с музыкой, более богатый мир чувств, они более отзывчивы на переживания других людей, более жизнерадостны, лучше, быстрее и полнее воспринимают все новое, и, как правило, хорошо учатся в школе.</a:t>
            </a:r>
          </a:p>
        </p:txBody>
      </p:sp>
    </p:spTree>
    <p:extLst>
      <p:ext uri="{BB962C8B-B14F-4D97-AF65-F5344CB8AC3E}">
        <p14:creationId xmlns:p14="http://schemas.microsoft.com/office/powerpoint/2010/main" val="39153649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Бумажная">
      <a:majorFont>
        <a:latin typeface="Constantia"/>
        <a:ea typeface=""/>
        <a:cs typeface=""/>
        <a:font script="Jpan" typeface="HG明朝E"/>
        <a:font script="Hang" typeface="궁서"/>
        <a:font script="Hans" typeface="华文新魏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onstantia"/>
        <a:ea typeface=""/>
        <a:cs typeface=""/>
        <a:font script="Jpan" typeface="HG明朝E"/>
        <a:font script="Hang" typeface="궁서"/>
        <a:font script="Hans" typeface="华文新魏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37</TotalTime>
  <Words>424</Words>
  <Application>Microsoft Office PowerPoint</Application>
  <PresentationFormat>Экран (4:3)</PresentationFormat>
  <Paragraphs>34</Paragraphs>
  <Slides>7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7</vt:i4>
      </vt:variant>
    </vt:vector>
  </HeadingPairs>
  <TitlesOfParts>
    <vt:vector size="8" baseType="lpstr"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Петрова Юлия</dc:creator>
  <cp:lastModifiedBy>Петрова Юлия</cp:lastModifiedBy>
  <cp:revision>4</cp:revision>
  <dcterms:created xsi:type="dcterms:W3CDTF">2016-08-09T12:39:51Z</dcterms:created>
  <dcterms:modified xsi:type="dcterms:W3CDTF">2016-08-09T13:27:51Z</dcterms:modified>
</cp:coreProperties>
</file>