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2" r:id="rId6"/>
    <p:sldId id="261" r:id="rId7"/>
    <p:sldId id="259" r:id="rId8"/>
    <p:sldId id="266" r:id="rId9"/>
    <p:sldId id="267" r:id="rId10"/>
    <p:sldId id="268" r:id="rId11"/>
    <p:sldId id="269" r:id="rId12"/>
    <p:sldId id="265" r:id="rId13"/>
    <p:sldId id="264" r:id="rId14"/>
    <p:sldId id="270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m_f_4ae851d738e2e.jpg"/>
          <p:cNvPicPr>
            <a:picLocks noChangeAspect="1"/>
          </p:cNvPicPr>
          <p:nvPr/>
        </p:nvPicPr>
        <p:blipFill>
          <a:blip r:embed="rId2" cstate="print">
            <a:lum bright="48000"/>
          </a:blip>
          <a:srcRect l="1745" t="1694" r="3354" b="4109"/>
          <a:stretch>
            <a:fillRect/>
          </a:stretch>
        </p:blipFill>
        <p:spPr>
          <a:xfrm>
            <a:off x="179512" y="188640"/>
            <a:ext cx="8823750" cy="6408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764704"/>
            <a:ext cx="5131533" cy="1323439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Monotype Corsiva" pitchFamily="66" charset="0"/>
              </a:rPr>
              <a:t>Бутерброды </a:t>
            </a:r>
            <a:endParaRPr lang="ru-RU" sz="8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2060848"/>
            <a:ext cx="5085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Урок разработан для обучающихся 5 класса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4952" y="4149080"/>
            <a:ext cx="53921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Выполнила Кирьянова Е.К.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учитель технологии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высшей квалификационной категории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МБОУ </a:t>
            </a:r>
            <a:r>
              <a:rPr lang="ru-RU" sz="2400" b="1" dirty="0" smtClean="0">
                <a:solidFill>
                  <a:srgbClr val="002060"/>
                </a:solidFill>
              </a:rPr>
              <a:t>«СОШ №56» г. Новокузнецк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000372"/>
            <a:ext cx="364723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030530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AE7"/>
              </a:clrFrom>
              <a:clrTo>
                <a:srgbClr val="FFFAE7">
                  <a:alpha val="0"/>
                </a:srgbClr>
              </a:clrTo>
            </a:clrChange>
          </a:blip>
          <a:stretch>
            <a:fillRect/>
          </a:stretch>
        </p:blipFill>
        <p:spPr>
          <a:xfrm rot="15286460">
            <a:off x="5013429" y="-768865"/>
            <a:ext cx="2265996" cy="427546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80308">
            <a:off x="3290401" y="3172818"/>
            <a:ext cx="2849596" cy="166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265716">
            <a:off x="439502" y="527687"/>
            <a:ext cx="2548655" cy="240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786322"/>
            <a:ext cx="203428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43507">
            <a:off x="-114659" y="3709365"/>
            <a:ext cx="3119643" cy="197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8 -0.00255 C 0.13125 -0.01412 0.17031 -0.02547 0.21475 0.0118 C 0.2592 0.04907 0.34114 0.16967 0.35885 0.22129 C 0.37656 0.27291 0.32708 0.30463 0.32066 0.32129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6134 C 0.02673 -0.1206 0.03281 -0.17963 0.00885 -0.22801 C -0.01511 -0.27639 -0.06632 -0.34421 -0.12327 -0.35185 C -0.18021 -0.35949 -0.29653 -0.28819 -0.33282 -0.27407 C -0.3691 -0.25995 -0.35521 -0.26389 -0.34115 -0.26759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 -0.06782 C 0.10625 -0.13287 0.13836 -0.19791 0.18854 -0.21227 C 0.23871 -0.22662 0.30694 -0.19004 0.37534 -0.15347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000372"/>
            <a:ext cx="364723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1030530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AE7"/>
              </a:clrFrom>
              <a:clrTo>
                <a:srgbClr val="FFFAE7">
                  <a:alpha val="0"/>
                </a:srgbClr>
              </a:clrTo>
            </a:clrChange>
          </a:blip>
          <a:stretch>
            <a:fillRect/>
          </a:stretch>
        </p:blipFill>
        <p:spPr>
          <a:xfrm rot="15286460">
            <a:off x="5013429" y="-768865"/>
            <a:ext cx="2265996" cy="427546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80308">
            <a:off x="3290401" y="3172818"/>
            <a:ext cx="2849596" cy="166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786322"/>
            <a:ext cx="2462910" cy="198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525662">
            <a:off x="739157" y="481398"/>
            <a:ext cx="2095726" cy="23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petr_0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9FDFE"/>
              </a:clrFrom>
              <a:clrTo>
                <a:srgbClr val="F9FDFE">
                  <a:alpha val="0"/>
                </a:srgbClr>
              </a:clrTo>
            </a:clrChange>
          </a:blip>
          <a:srcRect b="42462"/>
          <a:stretch>
            <a:fillRect/>
          </a:stretch>
        </p:blipFill>
        <p:spPr>
          <a:xfrm rot="1673730">
            <a:off x="388486" y="4009465"/>
            <a:ext cx="2433122" cy="2264982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1 -0.05509 C 0.05017 -0.11435 0.05625 -0.17338 0.03229 -0.22176 C 0.00833 -0.27013 -0.04288 -0.33796 -0.09983 -0.3456 C -0.15677 -0.35324 -0.27309 -0.28194 -0.30938 -0.26782 C -0.34566 -0.2537 -0.33177 -0.25763 -0.31771 -0.26134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45 0.01736 C 0.18073 0.04445 0.24618 0.07153 0.2809 0.11736 C 0.31562 0.1632 0.31961 0.22755 0.32378 0.2919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20625 C -0.00694 -0.24306 0.01597 -0.27986 0.05816 -0.29838 C 0.10035 -0.3169 0.17379 -0.32338 0.22379 -0.31736 C 0.27361 -0.31134 0.31528 -0.28658 0.35712 -0.26181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8260159_320x480.jpg"/>
          <p:cNvPicPr>
            <a:picLocks noChangeAspect="1"/>
          </p:cNvPicPr>
          <p:nvPr/>
        </p:nvPicPr>
        <p:blipFill>
          <a:blip r:embed="rId2" cstate="print">
            <a:lum bright="33000" contrast="-6000"/>
          </a:blip>
          <a:stretch>
            <a:fillRect/>
          </a:stretch>
        </p:blipFill>
        <p:spPr>
          <a:xfrm>
            <a:off x="179512" y="116632"/>
            <a:ext cx="8712968" cy="6552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9190" y="2000240"/>
            <a:ext cx="5342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Контроль знаний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8260159_320x480.jpg"/>
          <p:cNvPicPr>
            <a:picLocks noChangeAspect="1"/>
          </p:cNvPicPr>
          <p:nvPr/>
        </p:nvPicPr>
        <p:blipFill>
          <a:blip r:embed="rId2" cstate="print">
            <a:lum bright="33000" contrast="-6000"/>
          </a:blip>
          <a:stretch>
            <a:fillRect/>
          </a:stretch>
        </p:blipFill>
        <p:spPr>
          <a:xfrm>
            <a:off x="179512" y="116632"/>
            <a:ext cx="8712968" cy="655272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643182"/>
            <a:ext cx="27908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071546"/>
            <a:ext cx="31432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357562"/>
            <a:ext cx="30765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214818"/>
            <a:ext cx="30003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500438"/>
            <a:ext cx="28194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142984"/>
            <a:ext cx="3028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452931" y="260648"/>
            <a:ext cx="4439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Бутерброды могут быть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8260159_320x480.jpg"/>
          <p:cNvPicPr>
            <a:picLocks noChangeAspect="1"/>
          </p:cNvPicPr>
          <p:nvPr/>
        </p:nvPicPr>
        <p:blipFill>
          <a:blip r:embed="rId2" cstate="print">
            <a:lum bright="33000" contrast="-6000"/>
          </a:blip>
          <a:stretch>
            <a:fillRect/>
          </a:stretch>
        </p:blipFill>
        <p:spPr>
          <a:xfrm>
            <a:off x="179512" y="116632"/>
            <a:ext cx="8712968" cy="6552728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85728"/>
            <a:ext cx="35337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142984"/>
            <a:ext cx="56197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428868"/>
            <a:ext cx="5581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714752"/>
            <a:ext cx="44481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1928802"/>
            <a:ext cx="12858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8260159_320x480.jpg"/>
          <p:cNvPicPr>
            <a:picLocks noChangeAspect="1"/>
          </p:cNvPicPr>
          <p:nvPr/>
        </p:nvPicPr>
        <p:blipFill>
          <a:blip r:embed="rId2" cstate="print">
            <a:lum bright="33000" contrast="-6000"/>
          </a:blip>
          <a:stretch>
            <a:fillRect/>
          </a:stretch>
        </p:blipFill>
        <p:spPr>
          <a:xfrm>
            <a:off x="179512" y="116632"/>
            <a:ext cx="8712968" cy="65527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http://www.kulina.ru/articles/rec/zakuski/byterbrodi/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700808"/>
            <a:ext cx="3711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http://blinow.net/buterbrody/page/3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3488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http://www.eda-server.ru/cook-book/buterbrod/index.html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http://www.millionmenu.ru/rus/recipes/collection/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8260159_320x480.jpg"/>
          <p:cNvPicPr>
            <a:picLocks noChangeAspect="1"/>
          </p:cNvPicPr>
          <p:nvPr/>
        </p:nvPicPr>
        <p:blipFill>
          <a:blip r:embed="rId2" cstate="print">
            <a:lum bright="33000" contrast="-6000"/>
          </a:blip>
          <a:stretch>
            <a:fillRect/>
          </a:stretch>
        </p:blipFill>
        <p:spPr>
          <a:xfrm>
            <a:off x="179512" y="116632"/>
            <a:ext cx="8712968" cy="6552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8153066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буквальном переводе с немецкого </a:t>
            </a:r>
            <a:r>
              <a:rPr lang="ru-RU" sz="3600" b="1" dirty="0" smtClean="0">
                <a:solidFill>
                  <a:srgbClr val="C00000"/>
                </a:solidFill>
              </a:rPr>
              <a:t>бутерброд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— это хлеб с маслом, в общепринятой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обиходной терминологии — ломтик хлеба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 каким-нибудь из закусочных продуктов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(сыр, ветчина, колбаса, икра, мясные или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рыбные копчености, консервы и  др.).</a:t>
            </a:r>
          </a:p>
          <a:p>
            <a:endParaRPr lang="ru-RU" dirty="0" smtClean="0"/>
          </a:p>
        </p:txBody>
      </p:sp>
      <p:pic>
        <p:nvPicPr>
          <p:cNvPr id="6" name="Рисунок 5" descr="17447270006905055173e2e85420ddd63e9291c975.jpg"/>
          <p:cNvPicPr>
            <a:picLocks noChangeAspect="1"/>
          </p:cNvPicPr>
          <p:nvPr/>
        </p:nvPicPr>
        <p:blipFill>
          <a:blip r:embed="rId3" cstate="print"/>
          <a:srcRect b="7503"/>
          <a:stretch>
            <a:fillRect/>
          </a:stretch>
        </p:blipFill>
        <p:spPr>
          <a:xfrm>
            <a:off x="2123728" y="3140968"/>
            <a:ext cx="4806702" cy="3435608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8260159_320x480.jpg"/>
          <p:cNvPicPr>
            <a:picLocks noChangeAspect="1"/>
          </p:cNvPicPr>
          <p:nvPr/>
        </p:nvPicPr>
        <p:blipFill>
          <a:blip r:embed="rId2" cstate="print">
            <a:lum bright="33000" contrast="-6000"/>
          </a:blip>
          <a:stretch>
            <a:fillRect/>
          </a:stretch>
        </p:blipFill>
        <p:spPr>
          <a:xfrm>
            <a:off x="179512" y="116632"/>
            <a:ext cx="8712968" cy="6552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404664"/>
            <a:ext cx="4355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Различают бутерброды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492896"/>
            <a:ext cx="1938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открытые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1052736"/>
            <a:ext cx="21403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закрытые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(сандвичи)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2132856"/>
            <a:ext cx="18530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канапе и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тартинки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ee0b791994a4.jpg"/>
          <p:cNvPicPr>
            <a:picLocks noChangeAspect="1"/>
          </p:cNvPicPr>
          <p:nvPr/>
        </p:nvPicPr>
        <p:blipFill>
          <a:blip r:embed="rId3" cstate="print"/>
          <a:srcRect t="24296" b="4641"/>
          <a:stretch>
            <a:fillRect/>
          </a:stretch>
        </p:blipFill>
        <p:spPr>
          <a:xfrm>
            <a:off x="251520" y="3284984"/>
            <a:ext cx="3096344" cy="3179704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274543.jpg"/>
          <p:cNvPicPr>
            <a:picLocks noChangeAspect="1"/>
          </p:cNvPicPr>
          <p:nvPr/>
        </p:nvPicPr>
        <p:blipFill>
          <a:blip r:embed="rId4" cstate="print"/>
          <a:srcRect l="29860"/>
          <a:stretch>
            <a:fillRect/>
          </a:stretch>
        </p:blipFill>
        <p:spPr>
          <a:xfrm>
            <a:off x="5076056" y="3429000"/>
            <a:ext cx="3918312" cy="3000360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1264350329_anglijskie-buterbr.jpg"/>
          <p:cNvPicPr>
            <a:picLocks noChangeAspect="1"/>
          </p:cNvPicPr>
          <p:nvPr/>
        </p:nvPicPr>
        <p:blipFill>
          <a:blip r:embed="rId5" cstate="print"/>
          <a:srcRect l="6214" r="8867"/>
          <a:stretch>
            <a:fillRect/>
          </a:stretch>
        </p:blipFill>
        <p:spPr>
          <a:xfrm>
            <a:off x="3131840" y="2132856"/>
            <a:ext cx="2952328" cy="2724150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6" name="Прямая со стрелкой 15"/>
          <p:cNvCxnSpPr>
            <a:endCxn id="7" idx="0"/>
          </p:cNvCxnSpPr>
          <p:nvPr/>
        </p:nvCxnSpPr>
        <p:spPr>
          <a:xfrm rot="5400000">
            <a:off x="1672164" y="1033220"/>
            <a:ext cx="1512168" cy="1407184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4360168" y="1056928"/>
            <a:ext cx="360040" cy="63624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9" idx="0"/>
          </p:cNvCxnSpPr>
          <p:nvPr/>
        </p:nvCxnSpPr>
        <p:spPr>
          <a:xfrm>
            <a:off x="6051192" y="980728"/>
            <a:ext cx="1247512" cy="1152128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8260159_320x480.jpg"/>
          <p:cNvPicPr>
            <a:picLocks noChangeAspect="1"/>
          </p:cNvPicPr>
          <p:nvPr/>
        </p:nvPicPr>
        <p:blipFill>
          <a:blip r:embed="rId2" cstate="print">
            <a:lum bright="33000" contrast="-6000"/>
          </a:blip>
          <a:stretch>
            <a:fillRect/>
          </a:stretch>
        </p:blipFill>
        <p:spPr>
          <a:xfrm>
            <a:off x="179512" y="116632"/>
            <a:ext cx="8712968" cy="6552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260648"/>
            <a:ext cx="4953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 способу приготовления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бутерброды бывают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196752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Простые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2780928"/>
            <a:ext cx="1811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Сложные 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077072"/>
            <a:ext cx="1937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Холодные 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5445224"/>
            <a:ext cx="1510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Горячие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10813cbbd8a1.jpg"/>
          <p:cNvPicPr>
            <a:picLocks noChangeAspect="1"/>
          </p:cNvPicPr>
          <p:nvPr/>
        </p:nvPicPr>
        <p:blipFill>
          <a:blip r:embed="rId3" cstate="print"/>
          <a:srcRect t="2941" b="2931"/>
          <a:stretch>
            <a:fillRect/>
          </a:stretch>
        </p:blipFill>
        <p:spPr>
          <a:xfrm>
            <a:off x="251520" y="1772816"/>
            <a:ext cx="3264024" cy="2304256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im30_2996.jpg"/>
          <p:cNvPicPr>
            <a:picLocks noChangeAspect="1"/>
          </p:cNvPicPr>
          <p:nvPr/>
        </p:nvPicPr>
        <p:blipFill>
          <a:blip r:embed="rId4" cstate="print"/>
          <a:srcRect l="5670" r="3611"/>
          <a:stretch>
            <a:fillRect/>
          </a:stretch>
        </p:blipFill>
        <p:spPr>
          <a:xfrm>
            <a:off x="5364088" y="1988840"/>
            <a:ext cx="3456384" cy="2047875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im30_2987.jpg"/>
          <p:cNvPicPr>
            <a:picLocks noChangeAspect="1"/>
          </p:cNvPicPr>
          <p:nvPr/>
        </p:nvPicPr>
        <p:blipFill>
          <a:blip r:embed="rId5" cstate="print"/>
          <a:srcRect l="3780" r="3611"/>
          <a:stretch>
            <a:fillRect/>
          </a:stretch>
        </p:blipFill>
        <p:spPr>
          <a:xfrm>
            <a:off x="251520" y="4509120"/>
            <a:ext cx="3528392" cy="2047875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im30_10027.jpg"/>
          <p:cNvPicPr>
            <a:picLocks noChangeAspect="1"/>
          </p:cNvPicPr>
          <p:nvPr/>
        </p:nvPicPr>
        <p:blipFill>
          <a:blip r:embed="rId6" cstate="print"/>
          <a:srcRect l="9450" r="5501"/>
          <a:stretch>
            <a:fillRect/>
          </a:stretch>
        </p:blipFill>
        <p:spPr>
          <a:xfrm>
            <a:off x="5436096" y="4581128"/>
            <a:ext cx="3384376" cy="2019300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8260159_320x480.jpg"/>
          <p:cNvPicPr>
            <a:picLocks noChangeAspect="1"/>
          </p:cNvPicPr>
          <p:nvPr/>
        </p:nvPicPr>
        <p:blipFill>
          <a:blip r:embed="rId2" cstate="print">
            <a:lum bright="33000" contrast="-6000"/>
          </a:blip>
          <a:stretch>
            <a:fillRect/>
          </a:stretch>
        </p:blipFill>
        <p:spPr>
          <a:xfrm>
            <a:off x="179512" y="116632"/>
            <a:ext cx="8712968" cy="6552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6835" y="260648"/>
            <a:ext cx="46517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Закусочные бутерброды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(канапе и тарталетки)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30_30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3810000" cy="2095500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30_26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924944"/>
            <a:ext cx="3810000" cy="2066925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30_29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653136"/>
            <a:ext cx="3810000" cy="2047875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8260159_320x480.jpg"/>
          <p:cNvPicPr>
            <a:picLocks noChangeAspect="1"/>
          </p:cNvPicPr>
          <p:nvPr/>
        </p:nvPicPr>
        <p:blipFill>
          <a:blip r:embed="rId2" cstate="print">
            <a:lum bright="33000" contrast="-6000"/>
          </a:blip>
          <a:stretch>
            <a:fillRect/>
          </a:stretch>
        </p:blipFill>
        <p:spPr>
          <a:xfrm>
            <a:off x="179512" y="116632"/>
            <a:ext cx="8712968" cy="6552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8386" y="260648"/>
            <a:ext cx="45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Бутербродные фантазии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1531137000f24e51c3cbce98269c757e1e1ada2ca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422" b="51288"/>
          <a:stretch>
            <a:fillRect/>
          </a:stretch>
        </p:blipFill>
        <p:spPr>
          <a:xfrm>
            <a:off x="0" y="404664"/>
            <a:ext cx="2520280" cy="2160240"/>
          </a:xfrm>
          <a:prstGeom prst="rect">
            <a:avLst/>
          </a:prstGeom>
        </p:spPr>
      </p:pic>
      <p:pic>
        <p:nvPicPr>
          <p:cNvPr id="6" name="Рисунок 5" descr="1531137000f24e51c3cbce98269c757e1e1ada2ca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873" r="7390" b="51416"/>
          <a:stretch>
            <a:fillRect/>
          </a:stretch>
        </p:blipFill>
        <p:spPr>
          <a:xfrm>
            <a:off x="6948264" y="0"/>
            <a:ext cx="2304256" cy="2016224"/>
          </a:xfrm>
          <a:prstGeom prst="rect">
            <a:avLst/>
          </a:prstGeom>
        </p:spPr>
      </p:pic>
      <p:pic>
        <p:nvPicPr>
          <p:cNvPr id="7" name="Рисунок 6" descr="1531137000f24e51c3cbce98269c757e1e1ada2ca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06" r="64093" b="4731"/>
          <a:stretch>
            <a:fillRect/>
          </a:stretch>
        </p:blipFill>
        <p:spPr>
          <a:xfrm>
            <a:off x="-324544" y="4553744"/>
            <a:ext cx="2547367" cy="2304256"/>
          </a:xfrm>
          <a:prstGeom prst="rect">
            <a:avLst/>
          </a:prstGeom>
        </p:spPr>
      </p:pic>
      <p:pic>
        <p:nvPicPr>
          <p:cNvPr id="8" name="Рисунок 7" descr="1531137000f24e51c3cbce98269c757e1e1ada2ca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872" t="45359" r="7138" b="5153"/>
          <a:stretch>
            <a:fillRect/>
          </a:stretch>
        </p:blipFill>
        <p:spPr>
          <a:xfrm>
            <a:off x="6551712" y="4625752"/>
            <a:ext cx="2592288" cy="2232248"/>
          </a:xfrm>
          <a:prstGeom prst="rect">
            <a:avLst/>
          </a:prstGeom>
        </p:spPr>
      </p:pic>
      <p:pic>
        <p:nvPicPr>
          <p:cNvPr id="9" name="Рисунок 8" descr="i.jpeg 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988840"/>
            <a:ext cx="2438028" cy="2708920"/>
          </a:xfrm>
          <a:prstGeom prst="rect">
            <a:avLst/>
          </a:prstGeom>
        </p:spPr>
      </p:pic>
      <p:pic>
        <p:nvPicPr>
          <p:cNvPr id="10" name="Рисунок 9" descr="223135e1a52e.jpg"/>
          <p:cNvPicPr>
            <a:picLocks noChangeAspect="1"/>
          </p:cNvPicPr>
          <p:nvPr/>
        </p:nvPicPr>
        <p:blipFill>
          <a:blip r:embed="rId5" cstate="print"/>
          <a:srcRect l="6294" t="5992" r="7476" b="4421"/>
          <a:stretch>
            <a:fillRect/>
          </a:stretch>
        </p:blipFill>
        <p:spPr>
          <a:xfrm>
            <a:off x="4139952" y="4653136"/>
            <a:ext cx="2582182" cy="2016224"/>
          </a:xfrm>
          <a:prstGeom prst="rect">
            <a:avLst/>
          </a:prstGeom>
        </p:spPr>
      </p:pic>
      <p:pic>
        <p:nvPicPr>
          <p:cNvPr id="11" name="Рисунок 10" descr="6313594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1" t="23386" r="7746"/>
          <a:stretch>
            <a:fillRect/>
          </a:stretch>
        </p:blipFill>
        <p:spPr>
          <a:xfrm>
            <a:off x="3995936" y="980728"/>
            <a:ext cx="2232248" cy="2448272"/>
          </a:xfrm>
          <a:prstGeom prst="rect">
            <a:avLst/>
          </a:prstGeom>
        </p:spPr>
      </p:pic>
      <p:pic>
        <p:nvPicPr>
          <p:cNvPr id="12" name="Рисунок 11" descr="z-buter-08.jpg"/>
          <p:cNvPicPr>
            <a:picLocks noChangeAspect="1"/>
          </p:cNvPicPr>
          <p:nvPr/>
        </p:nvPicPr>
        <p:blipFill>
          <a:blip r:embed="rId7" cstate="print"/>
          <a:srcRect l="5123" r="5219" b="2871"/>
          <a:stretch>
            <a:fillRect/>
          </a:stretch>
        </p:blipFill>
        <p:spPr>
          <a:xfrm>
            <a:off x="1403648" y="2276872"/>
            <a:ext cx="252028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8260159_320x480.jpg"/>
          <p:cNvPicPr>
            <a:picLocks noChangeAspect="1"/>
          </p:cNvPicPr>
          <p:nvPr/>
        </p:nvPicPr>
        <p:blipFill>
          <a:blip r:embed="rId2" cstate="print">
            <a:lum bright="33000" contrast="-6000"/>
          </a:blip>
          <a:stretch>
            <a:fillRect/>
          </a:stretch>
        </p:blipFill>
        <p:spPr>
          <a:xfrm>
            <a:off x="179512" y="116632"/>
            <a:ext cx="8712968" cy="6552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7131" y="2000240"/>
            <a:ext cx="6546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Практическая работа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285852" y="2928934"/>
            <a:ext cx="60007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Приготовить бутерброды.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Выполнить сервировку стола.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20101020183553_item_image0_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726782">
            <a:off x="399168" y="1867082"/>
            <a:ext cx="6936952" cy="35651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4429132"/>
            <a:ext cx="25527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857364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realbanan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285728"/>
            <a:ext cx="1331504" cy="2286016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3571876"/>
            <a:ext cx="1419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714356"/>
            <a:ext cx="17049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0449 C -0.08351 -0.02523 -0.12656 -0.00555 -0.21892 0.07246 C -0.31128 0.15047 -0.53229 0.36482 -0.59496 0.4233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0" y="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94 -0.01713 C 0.19532 -0.10023 0.3257 -0.18311 0.41007 -0.2044 C 0.49445 -0.2257 0.60556 -0.20949 0.57084 -0.14422 C 0.53594 -0.07894 0.26025 0.13495 0.20174 0.1875 C 0.14323 0.24004 0.18143 0.20578 0.21962 0.1717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11481 C 0.13697 -0.12685 0.22239 -0.13889 0.2717 -0.11481 C 0.321 -0.09074 0.38194 -0.03935 0.34791 0.02963 C 0.31388 0.09861 0.19045 0.19885 0.06701 0.29931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1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09 -0.03981 C 0.14774 -0.22847 0.22638 -0.41713 0.24652 -0.50949 C 0.26666 -0.60185 0.23541 -0.61365 0.18941 -0.59375 C 0.1434 -0.57384 0.05677 -0.48217 -0.02969 -0.390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-2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-0.14398 C 0.04028 -0.24769 0.02066 -0.35139 -0.0151 -0.38519 C -0.05087 -0.41898 -0.13125 -0.35324 -0.15434 -0.34699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-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75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b2ddbfab97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2786058"/>
            <a:ext cx="5040817" cy="3786214"/>
          </a:xfrm>
          <a:prstGeom prst="rect">
            <a:avLst/>
          </a:prstGeom>
        </p:spPr>
      </p:pic>
      <p:pic>
        <p:nvPicPr>
          <p:cNvPr id="4" name="Рисунок 3" descr="1030530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AE7"/>
              </a:clrFrom>
              <a:clrTo>
                <a:srgbClr val="FFFAE7">
                  <a:alpha val="0"/>
                </a:srgbClr>
              </a:clrTo>
            </a:clrChange>
          </a:blip>
          <a:stretch>
            <a:fillRect/>
          </a:stretch>
        </p:blipFill>
        <p:spPr>
          <a:xfrm rot="15286460">
            <a:off x="3948860" y="-380723"/>
            <a:ext cx="2265996" cy="427546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80308">
            <a:off x="2303940" y="3390051"/>
            <a:ext cx="2096575" cy="122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2221">
            <a:off x="6023767" y="3549091"/>
            <a:ext cx="2121881" cy="22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9 -0.06621 C -0.03107 -0.1463 -0.05538 -0.22616 -0.121 -0.22986 C -0.18663 -0.23357 -0.29375 -0.16111 -0.40069 -0.08843 " pathEditMode="relative" rAng="0" ptsTypes="aaA">
                                      <p:cBhvr>
                                        <p:cTn id="2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124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Roman</cp:lastModifiedBy>
  <cp:revision>31</cp:revision>
  <dcterms:modified xsi:type="dcterms:W3CDTF">2016-05-27T13:03:28Z</dcterms:modified>
</cp:coreProperties>
</file>