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83" r:id="rId3"/>
    <p:sldId id="320" r:id="rId4"/>
    <p:sldId id="259" r:id="rId5"/>
    <p:sldId id="342" r:id="rId6"/>
    <p:sldId id="328" r:id="rId7"/>
    <p:sldId id="272" r:id="rId8"/>
    <p:sldId id="330" r:id="rId9"/>
    <p:sldId id="273" r:id="rId10"/>
    <p:sldId id="275" r:id="rId11"/>
    <p:sldId id="277" r:id="rId12"/>
    <p:sldId id="278" r:id="rId13"/>
    <p:sldId id="279" r:id="rId14"/>
    <p:sldId id="310" r:id="rId15"/>
    <p:sldId id="311" r:id="rId16"/>
    <p:sldId id="31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86" autoAdjust="0"/>
    <p:restoredTop sz="94671" autoAdjust="0"/>
  </p:normalViewPr>
  <p:slideViewPr>
    <p:cSldViewPr>
      <p:cViewPr varScale="1">
        <p:scale>
          <a:sx n="70" d="100"/>
          <a:sy n="70" d="100"/>
        </p:scale>
        <p:origin x="-93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2BD1-FBF9-4C75-B700-82CED459A6CF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28F22-4C7A-4819-A208-324B19FE41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D97ECD-5DC2-4960-A1EB-F8B4E0C66D64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0198-D7AD-4E17-9AE2-4F261752E8A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63D2-36B8-45A9-8DAA-EA3BA22F7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0198-D7AD-4E17-9AE2-4F261752E8A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63D2-36B8-45A9-8DAA-EA3BA22F7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0198-D7AD-4E17-9AE2-4F261752E8A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63D2-36B8-45A9-8DAA-EA3BA22F7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0198-D7AD-4E17-9AE2-4F261752E8A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63D2-36B8-45A9-8DAA-EA3BA22F7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0198-D7AD-4E17-9AE2-4F261752E8A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63D2-36B8-45A9-8DAA-EA3BA22F7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0198-D7AD-4E17-9AE2-4F261752E8A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63D2-36B8-45A9-8DAA-EA3BA22F7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0198-D7AD-4E17-9AE2-4F261752E8A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63D2-36B8-45A9-8DAA-EA3BA22F7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0198-D7AD-4E17-9AE2-4F261752E8A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63D2-36B8-45A9-8DAA-EA3BA22F7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0198-D7AD-4E17-9AE2-4F261752E8A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63D2-36B8-45A9-8DAA-EA3BA22F7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0198-D7AD-4E17-9AE2-4F261752E8A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263D2-36B8-45A9-8DAA-EA3BA22F73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00198-D7AD-4E17-9AE2-4F261752E8A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B4263D2-36B8-45A9-8DAA-EA3BA22F735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5C00198-D7AD-4E17-9AE2-4F261752E8A6}" type="datetimeFigureOut">
              <a:rPr lang="ru-RU" smtClean="0"/>
              <a:pPr/>
              <a:t>23.03.2016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B4263D2-36B8-45A9-8DAA-EA3BA22F7356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C000"/>
                </a:solidFill>
                <a:latin typeface="Comic Sans MS" pitchFamily="66" charset="0"/>
              </a:rPr>
              <a:t>Экологическая акция</a:t>
            </a:r>
            <a:br>
              <a:rPr lang="ru-RU" dirty="0" smtClean="0">
                <a:solidFill>
                  <a:srgbClr val="FFC000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rgbClr val="FFC000"/>
                </a:solidFill>
                <a:latin typeface="Comic Sans MS" pitchFamily="66" charset="0"/>
              </a:rPr>
              <a:t>«Не забывайте о птицах </a:t>
            </a:r>
            <a:r>
              <a:rPr lang="ru-RU" dirty="0" err="1" smtClean="0">
                <a:solidFill>
                  <a:srgbClr val="FFC000"/>
                </a:solidFill>
                <a:latin typeface="Comic Sans MS" pitchFamily="66" charset="0"/>
              </a:rPr>
              <a:t>эимой</a:t>
            </a:r>
            <a:r>
              <a:rPr lang="ru-RU" dirty="0" smtClean="0">
                <a:solidFill>
                  <a:srgbClr val="FFC000"/>
                </a:solidFill>
                <a:latin typeface="Comic Sans MS" pitchFamily="66" charset="0"/>
              </a:rPr>
              <a:t>»  </a:t>
            </a:r>
            <a:endParaRPr lang="ru-RU" dirty="0">
              <a:solidFill>
                <a:srgbClr val="FFC000"/>
              </a:solidFill>
              <a:latin typeface="Comic Sans MS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sz="2800" dirty="0" smtClean="0">
                <a:solidFill>
                  <a:srgbClr val="7030A0"/>
                </a:solidFill>
                <a:latin typeface="Comic Sans MS" pitchFamily="66" charset="0"/>
              </a:rPr>
              <a:t>Вторая младшая группа</a:t>
            </a:r>
          </a:p>
          <a:p>
            <a:r>
              <a:rPr lang="ru-RU" sz="2800" dirty="0" smtClean="0">
                <a:solidFill>
                  <a:srgbClr val="7030A0"/>
                </a:solidFill>
                <a:latin typeface="Comic Sans MS" pitchFamily="66" charset="0"/>
              </a:rPr>
              <a:t>Воспитатель: Попова А.И.</a:t>
            </a:r>
          </a:p>
          <a:p>
            <a:endParaRPr lang="ru-RU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Comic Sans MS" pitchFamily="66" charset="0"/>
              </a:rPr>
              <a:t>Информационные буклеты</a:t>
            </a:r>
            <a:endParaRPr lang="ru-RU" sz="4800" dirty="0">
              <a:latin typeface="Comic Sans MS" pitchFamily="66" charset="0"/>
            </a:endParaRPr>
          </a:p>
        </p:txBody>
      </p:sp>
      <p:pic>
        <p:nvPicPr>
          <p:cNvPr id="1026" name="Picture 2" descr="C:\Users\q1\Desktop\птицы\IMG_19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645708" y="1935163"/>
            <a:ext cx="5852582" cy="4389436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Comic Sans MS" pitchFamily="66" charset="0"/>
              </a:rPr>
              <a:t>Общение «Зимующие птицы»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5122" name="Picture 2" descr="G:\DCIM\135___01\IMG_2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6238" y="1935559"/>
            <a:ext cx="5851525" cy="4388644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Comic Sans MS" pitchFamily="66" charset="0"/>
              </a:rPr>
              <a:t>Лепка «Корм птицам для пирушки»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6146" name="Picture 2" descr="G:\DCIM\135___01\IMG_2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6238" y="1935559"/>
            <a:ext cx="5851525" cy="4388644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Comic Sans MS" pitchFamily="66" charset="0"/>
              </a:rPr>
              <a:t>Коллективное рисование</a:t>
            </a:r>
            <a:br>
              <a:rPr lang="ru-RU" sz="2800" dirty="0" smtClean="0">
                <a:latin typeface="Comic Sans MS" pitchFamily="66" charset="0"/>
              </a:rPr>
            </a:br>
            <a:r>
              <a:rPr lang="ru-RU" sz="2800" dirty="0" smtClean="0">
                <a:latin typeface="Comic Sans MS" pitchFamily="66" charset="0"/>
              </a:rPr>
              <a:t>«Птичек в гости пригласили»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7170" name="Picture 2" descr="G:\DCIM\135___01\IMG_2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6238" y="1935559"/>
            <a:ext cx="5851525" cy="4388644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Comic Sans MS" pitchFamily="66" charset="0"/>
              </a:rPr>
              <a:t>Дидактическая игра</a:t>
            </a:r>
            <a:br>
              <a:rPr lang="ru-RU" sz="2800" dirty="0" smtClean="0">
                <a:latin typeface="Comic Sans MS" pitchFamily="66" charset="0"/>
              </a:rPr>
            </a:br>
            <a:r>
              <a:rPr lang="ru-RU" sz="2800" dirty="0" smtClean="0">
                <a:latin typeface="Comic Sans MS" pitchFamily="66" charset="0"/>
              </a:rPr>
              <a:t>«Каких птиц зимой встретишь»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4098" name="Picture 2" descr="G:\DCIM\135___01\IMG_2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6238" y="1935559"/>
            <a:ext cx="5851525" cy="4388644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Comic Sans MS" pitchFamily="66" charset="0"/>
              </a:rPr>
              <a:t>Изучаем зимующих птиц</a:t>
            </a:r>
            <a:endParaRPr lang="ru-RU" sz="3200" dirty="0">
              <a:latin typeface="Comic Sans MS" pitchFamily="66" charset="0"/>
            </a:endParaRPr>
          </a:p>
        </p:txBody>
      </p:sp>
      <p:pic>
        <p:nvPicPr>
          <p:cNvPr id="3074" name="Picture 2" descr="G:\DCIM\135___01\IMG_20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6238" y="1935559"/>
            <a:ext cx="5851525" cy="4388644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User\Desktop\Синичкин календарь\фоны\12_li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85784" y="0"/>
            <a:ext cx="9786973" cy="7433817"/>
          </a:xfrm>
          <a:prstGeom prst="rect">
            <a:avLst/>
          </a:prstGeom>
          <a:noFill/>
        </p:spPr>
      </p:pic>
      <p:pic>
        <p:nvPicPr>
          <p:cNvPr id="6" name="Picture 7" descr="D:\анимашки\сказки\gif_big_1305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714356"/>
            <a:ext cx="4000496" cy="5592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901861" y="2500306"/>
            <a:ext cx="5256567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Что за чудо – детский сад</a:t>
            </a:r>
          </a:p>
          <a:p>
            <a:pPr algn="ctr"/>
            <a:r>
              <a:rPr lang="ru-RU" sz="2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Воспитал таких ребят!</a:t>
            </a:r>
          </a:p>
          <a:p>
            <a:pPr algn="ctr"/>
            <a:endParaRPr lang="ru-RU" sz="28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9" name="Picture 2" descr="Картинка 18 из 51619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28604"/>
            <a:ext cx="2786050" cy="251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Картинка 18 из 516193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4343640"/>
            <a:ext cx="2786050" cy="251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2124075" y="908050"/>
            <a:ext cx="6746875" cy="649288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4000" b="1" dirty="0" smtClean="0">
                <a:solidFill>
                  <a:srgbClr val="FF3300"/>
                </a:solidFill>
                <a:latin typeface="Arial" charset="0"/>
              </a:rPr>
              <a:t>ЗАДАЧИ АКЦИИ</a:t>
            </a:r>
          </a:p>
        </p:txBody>
      </p:sp>
      <p:sp>
        <p:nvSpPr>
          <p:cNvPr id="18435" name="Rectangle 3"/>
          <p:cNvSpPr>
            <a:spLocks noGrp="1"/>
          </p:cNvSpPr>
          <p:nvPr>
            <p:ph type="body" idx="1"/>
          </p:nvPr>
        </p:nvSpPr>
        <p:spPr>
          <a:xfrm>
            <a:off x="900113" y="1773238"/>
            <a:ext cx="7240587" cy="3816350"/>
          </a:xfrm>
        </p:spPr>
        <p:txBody>
          <a:bodyPr/>
          <a:lstStyle/>
          <a:p>
            <a:r>
              <a:rPr lang="ru-RU" altLang="ru-RU" sz="2000" dirty="0" smtClean="0">
                <a:latin typeface="Times New Roman" pitchFamily="18" charset="0"/>
              </a:rPr>
              <a:t>Для достижения этих целей были поставлены следующие задачи:</a:t>
            </a:r>
          </a:p>
          <a:p>
            <a:pPr>
              <a:buFont typeface="Wingdings 2" pitchFamily="18" charset="2"/>
              <a:buNone/>
            </a:pPr>
            <a:r>
              <a:rPr lang="ru-RU" altLang="ru-RU" sz="2000" dirty="0" smtClean="0">
                <a:latin typeface="Times New Roman" pitchFamily="18" charset="0"/>
              </a:rPr>
              <a:t>изучить дополнительную литературу и определить зимующих птиц г.Серафимовича;</a:t>
            </a:r>
          </a:p>
          <a:p>
            <a:pPr>
              <a:buFont typeface="Wingdings 2" pitchFamily="18" charset="2"/>
              <a:buNone/>
            </a:pPr>
            <a:r>
              <a:rPr lang="ru-RU" altLang="ru-RU" sz="2000" dirty="0" smtClean="0">
                <a:latin typeface="Times New Roman" pitchFamily="18" charset="0"/>
              </a:rPr>
              <a:t>изготовить  кормушки сделанные родителями с детьми;</a:t>
            </a:r>
          </a:p>
          <a:p>
            <a:pPr>
              <a:buFont typeface="Wingdings 2" pitchFamily="18" charset="2"/>
              <a:buNone/>
            </a:pPr>
            <a:r>
              <a:rPr lang="ru-RU" altLang="ru-RU" sz="2000" dirty="0" smtClean="0">
                <a:latin typeface="Times New Roman" pitchFamily="18" charset="0"/>
              </a:rPr>
              <a:t>провести акцию «Не забывайте о птицах зимой!»</a:t>
            </a:r>
          </a:p>
          <a:p>
            <a:pPr>
              <a:buFont typeface="Wingdings 2" pitchFamily="18" charset="2"/>
              <a:buNone/>
            </a:pPr>
            <a:r>
              <a:rPr lang="ru-RU" altLang="ru-RU" sz="2000" dirty="0" smtClean="0">
                <a:latin typeface="Times New Roman" pitchFamily="18" charset="0"/>
              </a:rPr>
              <a:t>провести наблюдения  за поведением и питанием  зимующих птиц;</a:t>
            </a:r>
          </a:p>
          <a:p>
            <a:pPr>
              <a:buFont typeface="Wingdings 2" pitchFamily="18" charset="2"/>
              <a:buNone/>
            </a:pPr>
            <a:r>
              <a:rPr lang="ru-RU" altLang="ru-RU" sz="2000" dirty="0" smtClean="0">
                <a:latin typeface="Times New Roman" pitchFamily="18" charset="0"/>
              </a:rPr>
              <a:t>изготовление  : буклетов,  кладовой для корма;</a:t>
            </a:r>
          </a:p>
          <a:p>
            <a:pPr>
              <a:buFont typeface="Wingdings 2" pitchFamily="18" charset="2"/>
              <a:buNone/>
            </a:pPr>
            <a:r>
              <a:rPr lang="ru-RU" altLang="ru-RU" sz="2000" dirty="0" smtClean="0">
                <a:latin typeface="Times New Roman" pitchFamily="18" charset="0"/>
              </a:rPr>
              <a:t>создание  композиции  «Птичья столовая» (аппликация с применением изображения птицы: зерен пшена, гречки)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857256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Comic Sans MS" pitchFamily="66" charset="0"/>
              </a:rPr>
              <a:t>              Будем вместе птицам помогать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2050" name="Picture 2" descr="G:\DCIM\135___01\IMG_20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1752" y="1450975"/>
            <a:ext cx="6017684" cy="4513263"/>
          </a:xfrm>
          <a:prstGeom prst="rect">
            <a:avLst/>
          </a:prstGeom>
          <a:noFill/>
        </p:spPr>
      </p:pic>
      <p:pic>
        <p:nvPicPr>
          <p:cNvPr id="4" name="Picture 2" descr="G:\DCIM\135___01\IMG_2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4152" y="1603375"/>
            <a:ext cx="6017684" cy="4513263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Comic Sans MS" pitchFamily="66" charset="0"/>
              </a:rPr>
              <a:t>      Чтобы завтра слушать пение птиц,</a:t>
            </a:r>
            <a:br>
              <a:rPr lang="ru-RU" sz="2800" dirty="0" smtClean="0">
                <a:latin typeface="Comic Sans MS" pitchFamily="66" charset="0"/>
              </a:rPr>
            </a:br>
            <a:r>
              <a:rPr lang="ru-RU" sz="2800" dirty="0" smtClean="0">
                <a:latin typeface="Comic Sans MS" pitchFamily="66" charset="0"/>
              </a:rPr>
              <a:t>      Ты сегодня им помоги.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1026" name="Picture 2" descr="G:\DCIM\135___01\IMG_2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525" y="2428875"/>
            <a:ext cx="3429000" cy="2571750"/>
          </a:xfrm>
          <a:prstGeom prst="rect">
            <a:avLst/>
          </a:prstGeom>
          <a:noFill/>
        </p:spPr>
      </p:pic>
      <p:pic>
        <p:nvPicPr>
          <p:cNvPr id="1027" name="Picture 3" descr="G:\DCIM\135___01\IMG_20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2928938"/>
            <a:ext cx="3429000" cy="257175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latin typeface="Comic Sans MS" pitchFamily="66" charset="0"/>
              </a:rPr>
              <a:t>Сохранить природу, мы можем без труда,</a:t>
            </a:r>
            <a:br>
              <a:rPr lang="ru-RU" sz="2800" dirty="0" smtClean="0">
                <a:latin typeface="Comic Sans MS" pitchFamily="66" charset="0"/>
              </a:rPr>
            </a:br>
            <a:r>
              <a:rPr lang="ru-RU" sz="2800" dirty="0" smtClean="0">
                <a:latin typeface="Comic Sans MS" pitchFamily="66" charset="0"/>
              </a:rPr>
              <a:t>Повесим лишь кормушки у своего окна</a:t>
            </a:r>
            <a:endParaRPr lang="ru-RU" sz="2800" dirty="0">
              <a:latin typeface="Comic Sans MS" pitchFamily="66" charset="0"/>
            </a:endParaRPr>
          </a:p>
        </p:txBody>
      </p:sp>
      <p:pic>
        <p:nvPicPr>
          <p:cNvPr id="3" name="Picture 2" descr="C:\Users\q1\Downloads\двойное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6238" y="1950693"/>
            <a:ext cx="5851525" cy="4358377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 smtClean="0">
                <a:latin typeface="Comic Sans MS" pitchFamily="66" charset="0"/>
              </a:rPr>
              <a:t>Кормушки для птиц</a:t>
            </a:r>
            <a:endParaRPr lang="ru-RU" sz="4400" dirty="0">
              <a:latin typeface="Comic Sans MS" pitchFamily="66" charset="0"/>
            </a:endParaRPr>
          </a:p>
        </p:txBody>
      </p:sp>
      <p:pic>
        <p:nvPicPr>
          <p:cNvPr id="4" name="Содержимое 3" descr="щ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916832"/>
            <a:ext cx="3840001" cy="2160000"/>
          </a:xfrm>
        </p:spPr>
      </p:pic>
      <p:pic>
        <p:nvPicPr>
          <p:cNvPr id="2050" name="Picture 2" descr="C:\Documents and Settings\User\Рабочий стол\слайды нод\жж.jpe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331640" y="4221088"/>
            <a:ext cx="3840000" cy="2160000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слайды нод\д.jpe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652120" y="2132856"/>
            <a:ext cx="2160000" cy="3840002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DCIM\135___01\IMG_2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6238" y="1935559"/>
            <a:ext cx="5851525" cy="438864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>
                <a:latin typeface="Comic Sans MS" pitchFamily="66" charset="0"/>
              </a:rPr>
              <a:t>Кладовая для птиц</a:t>
            </a:r>
            <a:endParaRPr lang="ru-RU" sz="4800" dirty="0">
              <a:latin typeface="Comic Sans MS" pitchFamily="66" charset="0"/>
            </a:endParaRPr>
          </a:p>
        </p:txBody>
      </p:sp>
      <p:pic>
        <p:nvPicPr>
          <p:cNvPr id="4" name="Picture 15" descr="3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04248" y="404664"/>
            <a:ext cx="2613025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3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0" y="2924944"/>
            <a:ext cx="2679055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21299999" rev="0"/>
            </a:camera>
            <a:lightRig rig="threePt" dir="t"/>
          </a:scene3d>
        </p:spPr>
      </p:pic>
    </p:spTree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DCIM\135___01\IMG_2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060848"/>
            <a:ext cx="5184576" cy="3888432"/>
          </a:xfrm>
          <a:prstGeom prst="rect">
            <a:avLst/>
          </a:prstGeom>
          <a:noFill/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609600" y="8564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omic Sans MS" pitchFamily="66" charset="0"/>
                <a:ea typeface="+mj-ea"/>
                <a:cs typeface="+mj-cs"/>
              </a:rPr>
              <a:t>Кладовая для птиц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7" name="Picture 4" descr="Картинка 14 из 774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51295">
            <a:off x="106050" y="1635692"/>
            <a:ext cx="2143125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Картинка 14 из 774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279185" flipH="1">
            <a:off x="6591728" y="3248810"/>
            <a:ext cx="2436193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800" dirty="0" smtClean="0">
                <a:latin typeface="Comic Sans MS" pitchFamily="66" charset="0"/>
              </a:rPr>
              <a:t>Конструирование «Птичья столовая»</a:t>
            </a:r>
            <a:endParaRPr lang="ru-RU" sz="4800" dirty="0">
              <a:latin typeface="Comic Sans MS" pitchFamily="66" charset="0"/>
            </a:endParaRPr>
          </a:p>
        </p:txBody>
      </p:sp>
      <p:pic>
        <p:nvPicPr>
          <p:cNvPr id="1026" name="Picture 2" descr="C:\Users\q1\Desktop\птицы\IMG_19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27584" y="2348880"/>
            <a:ext cx="4436863" cy="3327647"/>
          </a:xfrm>
          <a:prstGeom prst="rect">
            <a:avLst/>
          </a:prstGeom>
          <a:noFill/>
        </p:spPr>
      </p:pic>
      <p:pic>
        <p:nvPicPr>
          <p:cNvPr id="4" name="Picture 2" descr="C:\Users\q1\Desktop\птицы\IMG_198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03539" y="1844824"/>
            <a:ext cx="3348372" cy="4464496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459</TotalTime>
  <Words>147</Words>
  <Application>Microsoft Office PowerPoint</Application>
  <PresentationFormat>Экран (4:3)</PresentationFormat>
  <Paragraphs>29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Поток</vt:lpstr>
      <vt:lpstr>Экологическая акция «Не забывайте о птицах эимой»  </vt:lpstr>
      <vt:lpstr>ЗАДАЧИ АКЦИИ</vt:lpstr>
      <vt:lpstr>              Будем вместе птицам помогать</vt:lpstr>
      <vt:lpstr>      Чтобы завтра слушать пение птиц,       Ты сегодня им помоги.</vt:lpstr>
      <vt:lpstr>Сохранить природу, мы можем без труда, Повесим лишь кормушки у своего окна</vt:lpstr>
      <vt:lpstr>Кормушки для птиц</vt:lpstr>
      <vt:lpstr>Кладовая для птиц</vt:lpstr>
      <vt:lpstr>Слайд 8</vt:lpstr>
      <vt:lpstr>Конструирование «Птичья столовая»</vt:lpstr>
      <vt:lpstr>Информационные буклеты</vt:lpstr>
      <vt:lpstr>Общение «Зимующие птицы»</vt:lpstr>
      <vt:lpstr>Лепка «Корм птицам для пирушки»</vt:lpstr>
      <vt:lpstr>Коллективное рисование «Птичек в гости пригласили»</vt:lpstr>
      <vt:lpstr>Дидактическая игра «Каких птиц зимой встретишь»</vt:lpstr>
      <vt:lpstr>Изучаем зимующих птиц</vt:lpstr>
      <vt:lpstr>Слайд 16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НОД: «Трудно птицам зимовать, надо птицам помогать!»</dc:title>
  <dc:creator>User</dc:creator>
  <cp:lastModifiedBy>Samsung</cp:lastModifiedBy>
  <cp:revision>74</cp:revision>
  <dcterms:created xsi:type="dcterms:W3CDTF">2012-12-20T17:40:29Z</dcterms:created>
  <dcterms:modified xsi:type="dcterms:W3CDTF">2016-03-23T13:22:42Z</dcterms:modified>
</cp:coreProperties>
</file>