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audio" Target="../media/media1.wav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microsoft.com/office/2007/relationships/media" Target="../media/media1.wav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6952" y="5589240"/>
            <a:ext cx="7761486" cy="99695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000" dirty="0" smtClean="0"/>
              <a:t>Муниципальное бюджетное дошкольное образовательное учреждение </a:t>
            </a:r>
            <a:r>
              <a:rPr lang="ru-RU" sz="2000" dirty="0" err="1" smtClean="0"/>
              <a:t>д.сад</a:t>
            </a:r>
            <a:r>
              <a:rPr lang="ru-RU" sz="2000" dirty="0" smtClean="0"/>
              <a:t> №22 «Орленок» ГО Карпинск Свердловской обл.</a:t>
            </a:r>
          </a:p>
          <a:p>
            <a:pPr marL="0" indent="0" algn="ctr">
              <a:buNone/>
            </a:pPr>
            <a:r>
              <a:rPr lang="ru-RU" sz="2000" dirty="0"/>
              <a:t>Конкурс: Информационно-коммуникационные технологии в образовании	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Подготовила:  воспитатель  </a:t>
            </a:r>
            <a:r>
              <a:rPr lang="ru-RU" sz="2000" dirty="0" err="1" smtClean="0"/>
              <a:t>Жолобова</a:t>
            </a:r>
            <a:r>
              <a:rPr lang="ru-RU" sz="2000" dirty="0" smtClean="0"/>
              <a:t> Ирина Павловна</a:t>
            </a:r>
            <a:endParaRPr lang="ru-RU" sz="20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5" y="2420888"/>
            <a:ext cx="3024335" cy="1903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4754" flipH="1">
            <a:off x="6470603" y="2347953"/>
            <a:ext cx="2211784" cy="131493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89" y="2098024"/>
            <a:ext cx="3024336" cy="3024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009" y="136680"/>
            <a:ext cx="63273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Веселые задания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мультяшных героев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9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2956962" cy="4525963"/>
          </a:xfrm>
        </p:spPr>
      </p:pic>
      <p:sp>
        <p:nvSpPr>
          <p:cNvPr id="5" name="Облако 4"/>
          <p:cNvSpPr/>
          <p:nvPr/>
        </p:nvSpPr>
        <p:spPr>
          <a:xfrm>
            <a:off x="2654168" y="188640"/>
            <a:ext cx="2304256" cy="208823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Помоги пожалуйста мне и моим  друзьям !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ОК!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660232" y="548680"/>
            <a:ext cx="1728192" cy="2664296"/>
          </a:xfrm>
          <a:prstGeom prst="downArrow">
            <a:avLst>
              <a:gd name="adj1" fmla="val 56317"/>
              <a:gd name="adj2" fmla="val 45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Помоги </a:t>
            </a:r>
            <a:r>
              <a:rPr lang="ru-RU" dirty="0" smtClean="0">
                <a:hlinkClick r:id="rId4" action="ppaction://hlinksldjump"/>
              </a:rPr>
              <a:t>Динь-Динь</a:t>
            </a:r>
            <a:endParaRPr lang="ru-RU" dirty="0"/>
          </a:p>
        </p:txBody>
      </p:sp>
      <p:sp>
        <p:nvSpPr>
          <p:cNvPr id="3" name="Солнце 2"/>
          <p:cNvSpPr/>
          <p:nvPr/>
        </p:nvSpPr>
        <p:spPr>
          <a:xfrm>
            <a:off x="2536536" y="63952"/>
            <a:ext cx="2539520" cy="2212920"/>
          </a:xfrm>
          <a:prstGeom prst="sun">
            <a:avLst>
              <a:gd name="adj" fmla="val 1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action="ppaction://hlinksldjump"/>
              </a:rPr>
              <a:t>молодцы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3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build="p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88"/>
            <a:ext cx="3924300" cy="4119562"/>
          </a:xfrm>
        </p:spPr>
      </p:pic>
      <p:pic>
        <p:nvPicPr>
          <p:cNvPr id="17" name="Объект 1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5849" r="470" b="9985"/>
          <a:stretch/>
        </p:blipFill>
        <p:spPr>
          <a:xfrm>
            <a:off x="6372200" y="5869176"/>
            <a:ext cx="1223963" cy="754062"/>
          </a:xfrm>
        </p:spPr>
      </p:pic>
      <p:sp>
        <p:nvSpPr>
          <p:cNvPr id="6" name="Облако 5"/>
          <p:cNvSpPr/>
          <p:nvPr/>
        </p:nvSpPr>
        <p:spPr>
          <a:xfrm>
            <a:off x="503548" y="548680"/>
            <a:ext cx="2520280" cy="18722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Помоги мне найти круглые  </a:t>
            </a:r>
            <a:r>
              <a:rPr lang="ru-RU" dirty="0" err="1" smtClean="0">
                <a:solidFill>
                  <a:schemeClr val="bg1"/>
                </a:solidFill>
              </a:rPr>
              <a:t>потеряшки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0" name="Picture 6" descr="C:\Users\Admin\Pictures\0_7609d_18d92004_XX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80" y="5157192"/>
            <a:ext cx="1187029" cy="12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Pictures\3d-bulavka1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9" t="4692" r="33097" b="38949"/>
          <a:stretch/>
        </p:blipFill>
        <p:spPr bwMode="auto">
          <a:xfrm>
            <a:off x="3942774" y="6047789"/>
            <a:ext cx="682388" cy="8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Pictures\DETAIL_PICTURE_726286_588606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b="13511"/>
          <a:stretch/>
        </p:blipFill>
        <p:spPr bwMode="auto">
          <a:xfrm>
            <a:off x="2023802" y="6023339"/>
            <a:ext cx="1216050" cy="61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Улыбающееся лицо 17"/>
          <p:cNvSpPr/>
          <p:nvPr/>
        </p:nvSpPr>
        <p:spPr>
          <a:xfrm>
            <a:off x="4992380" y="1772816"/>
            <a:ext cx="1584176" cy="1620993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молодцы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r="17897" b="25006"/>
          <a:stretch/>
        </p:blipFill>
        <p:spPr>
          <a:xfrm>
            <a:off x="7921219" y="5974859"/>
            <a:ext cx="771099" cy="771467"/>
          </a:xfrm>
          <a:prstGeom prst="rect">
            <a:avLst/>
          </a:prstGeom>
        </p:spPr>
      </p:pic>
      <p:sp>
        <p:nvSpPr>
          <p:cNvPr id="20" name="Сердце 19"/>
          <p:cNvSpPr/>
          <p:nvPr/>
        </p:nvSpPr>
        <p:spPr>
          <a:xfrm>
            <a:off x="4767034" y="2272746"/>
            <a:ext cx="1990715" cy="129614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Умнички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Улыбающееся лицо 20"/>
          <p:cNvSpPr/>
          <p:nvPr/>
        </p:nvSpPr>
        <p:spPr>
          <a:xfrm>
            <a:off x="287524" y="980728"/>
            <a:ext cx="2952328" cy="1940090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Может быть поможете  </a:t>
            </a:r>
            <a:r>
              <a:rPr lang="ru-RU" dirty="0" smtClean="0">
                <a:hlinkClick r:id="rId9" action="ppaction://hlinksldjump"/>
              </a:rPr>
              <a:t>Ариэль</a:t>
            </a:r>
            <a:endParaRPr lang="ru-RU" dirty="0"/>
          </a:p>
        </p:txBody>
      </p:sp>
      <p:sp>
        <p:nvSpPr>
          <p:cNvPr id="2" name="Кольцо 1"/>
          <p:cNvSpPr/>
          <p:nvPr/>
        </p:nvSpPr>
        <p:spPr>
          <a:xfrm>
            <a:off x="454539" y="5957150"/>
            <a:ext cx="576064" cy="578115"/>
          </a:xfrm>
          <a:prstGeom prst="don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ердце 13"/>
          <p:cNvSpPr/>
          <p:nvPr/>
        </p:nvSpPr>
        <p:spPr>
          <a:xfrm>
            <a:off x="6744994" y="1950773"/>
            <a:ext cx="1990715" cy="129614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Умники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0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64704"/>
            <a:ext cx="5760640" cy="57606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618">
            <a:off x="8078967" y="5847373"/>
            <a:ext cx="977587" cy="9619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937">
            <a:off x="122209" y="3800616"/>
            <a:ext cx="1721109" cy="166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3" y="4973335"/>
            <a:ext cx="1931315" cy="1851030"/>
          </a:xfrm>
          <a:prstGeom prst="rect">
            <a:avLst/>
          </a:prstGeom>
        </p:spPr>
      </p:pic>
      <p:sp>
        <p:nvSpPr>
          <p:cNvPr id="11" name="Облако 10"/>
          <p:cNvSpPr/>
          <p:nvPr/>
        </p:nvSpPr>
        <p:spPr>
          <a:xfrm>
            <a:off x="1067964" y="188640"/>
            <a:ext cx="4363179" cy="216024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Друзья, сосчитайте сколько всего морских звездочек вы видите? Найдите  самую большую звезду 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Лента лицом вниз 11"/>
          <p:cNvSpPr/>
          <p:nvPr/>
        </p:nvSpPr>
        <p:spPr>
          <a:xfrm>
            <a:off x="588065" y="465882"/>
            <a:ext cx="5112568" cy="1605755"/>
          </a:xfrm>
          <a:prstGeom prst="ribb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Спасибо, может быть  </a:t>
            </a:r>
            <a:r>
              <a:rPr lang="ru-RU" dirty="0" smtClean="0">
                <a:hlinkClick r:id="rId7" action="ppaction://hlinksldjump"/>
              </a:rPr>
              <a:t>Молнии </a:t>
            </a:r>
            <a:r>
              <a:rPr lang="ru-RU" dirty="0">
                <a:hlinkClick r:id="rId7" action="ppaction://hlinksldjump"/>
              </a:rPr>
              <a:t>М</a:t>
            </a:r>
            <a:r>
              <a:rPr lang="ru-RU" dirty="0" smtClean="0">
                <a:hlinkClick r:id="rId7" action="ppaction://hlinksldjump"/>
              </a:rPr>
              <a:t>аквин  </a:t>
            </a:r>
            <a:r>
              <a:rPr lang="ru-RU" dirty="0" smtClean="0"/>
              <a:t>нужна ваша помощь?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618">
            <a:off x="12001" y="5506568"/>
            <a:ext cx="1152128" cy="11336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618">
            <a:off x="2793897" y="5274964"/>
            <a:ext cx="1393855" cy="13715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150">
            <a:off x="3940581" y="5482596"/>
            <a:ext cx="1440160" cy="139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45791E-7 L -8.33333E-7 -0.02798 C -8.33333E-7 -0.0407 0.12222 -0.05574 0.22205 -0.05574 L 0.44445 -0.0557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2" y="-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138"/>
            <a:ext cx="4708525" cy="2963862"/>
          </a:xfrm>
        </p:spPr>
      </p:pic>
      <p:sp>
        <p:nvSpPr>
          <p:cNvPr id="6" name="Молния 5"/>
          <p:cNvSpPr/>
          <p:nvPr/>
        </p:nvSpPr>
        <p:spPr>
          <a:xfrm>
            <a:off x="179512" y="3284984"/>
            <a:ext cx="4104456" cy="1224136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Привет 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28664" y="548680"/>
            <a:ext cx="7488832" cy="122413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Помогите мне найти  мою подружку- машинку по имени САЛЛИ   !!!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4"/>
          <a:stretch/>
        </p:blipFill>
        <p:spPr>
          <a:xfrm flipH="1">
            <a:off x="6228184" y="3897052"/>
            <a:ext cx="1368152" cy="11824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0215" y="4509120"/>
            <a:ext cx="2987038" cy="1775839"/>
          </a:xfrm>
          <a:prstGeom prst="rect">
            <a:avLst/>
          </a:prstGeom>
        </p:spPr>
      </p:pic>
      <p:sp>
        <p:nvSpPr>
          <p:cNvPr id="10" name="Сердце 9"/>
          <p:cNvSpPr/>
          <p:nvPr/>
        </p:nvSpPr>
        <p:spPr>
          <a:xfrm>
            <a:off x="3491880" y="2132856"/>
            <a:ext cx="4980046" cy="2005811"/>
          </a:xfrm>
          <a:prstGeom prst="hear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Друзья вы меня нашли !!! </a:t>
            </a:r>
            <a:r>
              <a:rPr lang="ru-RU" dirty="0"/>
              <a:t>В</a:t>
            </a:r>
            <a:r>
              <a:rPr lang="ru-RU" dirty="0" smtClean="0"/>
              <a:t>аша помощь не помешала бы  </a:t>
            </a:r>
            <a:r>
              <a:rPr lang="ru-RU" dirty="0" smtClean="0">
                <a:hlinkClick r:id="rId6" action="ppaction://hlinksldjump"/>
              </a:rPr>
              <a:t>Жасмин</a:t>
            </a:r>
            <a:r>
              <a:rPr lang="ru-RU" dirty="0" smtClean="0"/>
              <a:t> , как раз она … не скажу сами увидите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4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64" y="2004981"/>
            <a:ext cx="5419580" cy="428146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738409"/>
            <a:ext cx="4176464" cy="581492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3" y="984601"/>
            <a:ext cx="2160240" cy="1407532"/>
          </a:xfrm>
          <a:prstGeom prst="rect">
            <a:avLst/>
          </a:prstGeom>
        </p:spPr>
      </p:pic>
      <p:sp>
        <p:nvSpPr>
          <p:cNvPr id="7" name="Лента лицом вниз 6"/>
          <p:cNvSpPr/>
          <p:nvPr/>
        </p:nvSpPr>
        <p:spPr>
          <a:xfrm>
            <a:off x="949311" y="160411"/>
            <a:ext cx="5544616" cy="1714094"/>
          </a:xfrm>
          <a:prstGeom prst="ribbon">
            <a:avLst>
              <a:gd name="adj1" fmla="val 42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Привет, помогите пожалуйста  </a:t>
            </a:r>
            <a:r>
              <a:rPr lang="ru-RU" dirty="0" smtClean="0"/>
              <a:t>мне выполнить задание: я </a:t>
            </a:r>
            <a:r>
              <a:rPr lang="ru-RU" dirty="0" smtClean="0"/>
              <a:t>должна разделить птиц на  2 группы по цвету! </a:t>
            </a:r>
            <a:r>
              <a:rPr lang="ru-RU" dirty="0" smtClean="0">
                <a:hlinkClick r:id="rId6" action="ppaction://hlinksldjump"/>
              </a:rPr>
              <a:t>Поможете</a:t>
            </a:r>
            <a:r>
              <a:rPr lang="en-US" dirty="0" smtClean="0">
                <a:hlinkClick r:id="rId6" action="ppaction://hlinksldjump"/>
              </a:rPr>
              <a:t>?</a:t>
            </a:r>
            <a:r>
              <a:rPr lang="ru-RU" dirty="0" smtClean="0">
                <a:hlinkClick r:id="rId6" action="ppaction://hlinksldjump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09662"/>
            <a:ext cx="2601975" cy="2560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19" y="2963983"/>
            <a:ext cx="724150" cy="724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89" y="350502"/>
            <a:ext cx="1082042" cy="15240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58" y="1856352"/>
            <a:ext cx="1428751" cy="1071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6" y="1981460"/>
            <a:ext cx="692093" cy="692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89" y="4509120"/>
            <a:ext cx="2044211" cy="20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3691E-6 L 0.01632 0.581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29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6809E-6 L -0.37014 0.644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32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1212E-6 L -0.08628 0.382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19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47 C 0.02205 -0.00069 0.02864 -0.00231 0.04948 0.00162 C 0.0526 0.00232 0.0592 0.00902 0.0618 0.01041 C 0.06319 0.01296 0.06406 0.01689 0.06718 0.01827 C 0.07986 0.02429 0.09097 0.03215 0.10468 0.03608 C 0.10555 0.03747 0.1059 0.03909 0.10764 0.04001 C 0.10972 0.04117 0.12205 0.04556 0.12482 0.04649 C 0.13541 0.05435 0.14218 0.05528 0.15451 0.05921 C 0.15972 0.07493 0.15538 0.09159 0.1625 0.10662 C 0.16493 0.11171 0.1658 0.11726 0.16788 0.12211 C 0.16962 0.12535 0.17326 0.13229 0.17326 0.13252 C 0.17378 0.13437 0.17396 0.13668 0.17482 0.13876 C 0.17552 0.14015 0.17691 0.14108 0.17743 0.14246 C 0.17986 0.1538 0.17725 0.15634 0.18281 0.1642 C 0.18559 0.17438 0.19444 0.17739 0.20451 0.1797 C 0.21284 0.18456 0.21823 0.18617 0.22864 0.18756 C 0.22968 0.18779 0.23142 0.18779 0.23246 0.18872 C 0.23368 0.18941 0.23403 0.1908 0.23541 0.19126 C 0.23802 0.19242 0.2434 0.19358 0.2434 0.19404 C 0.24739 0.19774 0.24896 0.19959 0.25399 0.20306 C 0.26198 0.20768 0.27187 0.2093 0.2809 0.21161 C 0.2901 0.21416 0.29722 0.21693 0.30642 0.21809 C 0.31093 0.22248 0.31562 0.22549 0.31979 0.22965 C 0.32291 0.2352 0.32743 0.23867 0.33212 0.24399 C 0.33437 0.24607 0.33889 0.25024 0.33889 0.25047 C 0.34132 0.25764 0.34201 0.25717 0.33889 0.26966 C 0.33732 0.27591 0.32812 0.26619 0.32812 0.27729 C 0.32812 0.27984 0.32812 0.28215 0.32812 0.28516 " pathEditMode="relative" rAng="0" ptsTypes="fffffffffffffffffffffffffff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140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6 4.56984E-6 L -0.56927 0.0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56" y="1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2.81221E-6 C -0.02257 0.00416 -0.02292 0.00925 -0.02361 0.01434 C -0.02396 0.02544 -0.02361 0.0185 -0.02483 0.03307 C -0.025 0.03515 -0.02535 0.03931 -0.02535 0.03954 C -0.02535 0.04348 -0.02552 0.04764 -0.02552 0.05157 C -0.02552 0.05943 -0.02604 0.11586 -0.02431 0.13436 C -0.02413 0.13644 -0.02379 0.13714 -0.02361 0.13853 C -0.02344 0.13968 -0.02326 0.14107 -0.02309 0.14269 C -0.02222 0.15125 -0.02309 0.14731 -0.02188 0.15101 C -0.02083 0.1635 -0.02188 0.15263 -0.02066 0.15911 C -0.02014 0.16165 -0.01979 0.16605 -0.01945 0.16952 C -0.01875 0.18501 -0.0191 0.1783 -0.0184 0.19033 C -0.01858 0.20444 -0.01858 0.21045 -0.01945 0.2234 C -0.01979 0.22826 -0.02031 0.2315 -0.02066 0.23566 C -0.0217 0.26202 -0.02136 0.28816 -0.0224 0.31452 C -0.02257 0.35453 -0.02309 0.39246 -0.02379 0.43224 C -0.02379 0.44681 -0.02396 0.46161 -0.02361 0.47595 C -0.02344 0.47965 -0.02274 0.48034 -0.0224 0.48196 C -0.02118 0.48612 -0.01997 0.48843 -0.01892 0.49028 C -0.01632 0.50578 -0.01788 0.49583 -0.01649 0.51295 C -0.01615 0.53145 -0.01632 0.55134 -0.0158 0.56891 C -0.01563 0.57516 -0.0158 0.58187 -0.01545 0.58765 C -0.01545 0.5895 -0.01493 0.5888 -0.01476 0.5895 C -0.01458 0.59019 -0.01406 0.59158 -0.01406 0.59181 C -0.0125 0.59389 -0.01129 0.59158 -0.0099 0.59158 C -0.00938 0.58857 -0.00868 0.58348 -0.00781 0.58348 C -0.01024 0.57932 -0.0092 0.5777 -0.0092 0.61031 " pathEditMode="relative" rAng="0" ptsTypes="ffffffffffffffffffffffffff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30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00" y="5218767"/>
            <a:ext cx="914402" cy="67083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25" y="4902068"/>
            <a:ext cx="1052308" cy="7852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23" y="5004690"/>
            <a:ext cx="1061157" cy="6582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38" y="5060685"/>
            <a:ext cx="915634" cy="5462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Отгадайте кто из гостей это </a:t>
            </a:r>
            <a:r>
              <a:rPr lang="ru-RU" dirty="0" smtClean="0"/>
              <a:t>сказал, </a:t>
            </a:r>
            <a:r>
              <a:rPr lang="ru-RU" dirty="0" smtClean="0"/>
              <a:t>сундук и откроется 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22" y="2386601"/>
            <a:ext cx="3240360" cy="26740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96" y="3284984"/>
            <a:ext cx="1368152" cy="19337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03043"/>
            <a:ext cx="1952061" cy="18225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71" y="3828931"/>
            <a:ext cx="1363219" cy="13632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0213" y="2245450"/>
            <a:ext cx="2184030" cy="35076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6" y="3633962"/>
            <a:ext cx="1416749" cy="21191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4169" y="3953130"/>
            <a:ext cx="1266692" cy="23252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5" y="2385159"/>
            <a:ext cx="1194350" cy="16674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072" y="5197153"/>
            <a:ext cx="1626017" cy="1523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90" y="5191497"/>
            <a:ext cx="1701427" cy="15941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91497"/>
            <a:ext cx="2843808" cy="16663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48" y="4327058"/>
            <a:ext cx="2232248" cy="2064229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821290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287</TotalTime>
  <Words>140</Words>
  <Application>Microsoft Office PowerPoint</Application>
  <PresentationFormat>Экран (4:3)</PresentationFormat>
  <Paragraphs>22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кто из гостей это сказал, сундук и откроется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30</cp:revision>
  <dcterms:created xsi:type="dcterms:W3CDTF">2015-11-16T16:43:36Z</dcterms:created>
  <dcterms:modified xsi:type="dcterms:W3CDTF">2016-05-31T08:47:20Z</dcterms:modified>
</cp:coreProperties>
</file>