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62" r:id="rId9"/>
    <p:sldId id="261" r:id="rId10"/>
    <p:sldId id="264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81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61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5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4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22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79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63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3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80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28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16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43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55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52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49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23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96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4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18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49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1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83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39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70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49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46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16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2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36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27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15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04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870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15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01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557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374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9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781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658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832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769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696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487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119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298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820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0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684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35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171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781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534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04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4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5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9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2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5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9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Игра «РАЗРЕЗНЫЕ КАРТИНКИ»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ЗАДАНИЕ: </a:t>
            </a:r>
            <a:r>
              <a:rPr lang="ru-RU" sz="1800" dirty="0" smtClean="0">
                <a:solidFill>
                  <a:schemeClr val="tx1"/>
                </a:solidFill>
              </a:rPr>
              <a:t>СЛОЖИТЬ ЦЕЛУЮ КАРТИНКУ ИЗ ЧАСТЕЙ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ПО </a:t>
            </a:r>
            <a:r>
              <a:rPr lang="ru-RU" sz="1800" dirty="0" smtClean="0">
                <a:solidFill>
                  <a:schemeClr val="tx1"/>
                </a:solidFill>
              </a:rPr>
              <a:t>ОБРАЗЦУ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Муниципальное бюджетное дошкольное образовательное учреждение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 детский сад №22 «Орленок»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4437112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Подготовила: Жолобова Ирина Павловна</a:t>
            </a:r>
          </a:p>
          <a:p>
            <a:r>
              <a:rPr lang="ru-RU" dirty="0"/>
              <a:t> воспитатель I категории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5942" y="6093296"/>
            <a:ext cx="369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ГО Карпинск Свердловской </a:t>
            </a:r>
            <a:r>
              <a:rPr lang="ru-RU" dirty="0" smtClean="0">
                <a:solidFill>
                  <a:prstClr val="black"/>
                </a:solidFill>
              </a:rPr>
              <a:t>области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16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7068"/>
          <a:stretch/>
        </p:blipFill>
        <p:spPr>
          <a:xfrm>
            <a:off x="1616990" y="3351707"/>
            <a:ext cx="1961911" cy="26917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 t="143" r="49786" b="46891"/>
          <a:stretch/>
        </p:blipFill>
        <p:spPr bwMode="auto">
          <a:xfrm>
            <a:off x="1619672" y="586765"/>
            <a:ext cx="1962943" cy="2696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37" r="50000"/>
          <a:stretch/>
        </p:blipFill>
        <p:spPr bwMode="auto">
          <a:xfrm>
            <a:off x="3665976" y="737030"/>
            <a:ext cx="1962943" cy="2396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2937"/>
          <a:stretch/>
        </p:blipFill>
        <p:spPr bwMode="auto">
          <a:xfrm>
            <a:off x="3665975" y="3621743"/>
            <a:ext cx="1962944" cy="2396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0"/>
            <a:ext cx="1800200" cy="23330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5812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84" b="66580"/>
          <a:stretch/>
        </p:blipFill>
        <p:spPr>
          <a:xfrm>
            <a:off x="4810775" y="2613697"/>
            <a:ext cx="1842481" cy="18048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18504"/>
            <a:ext cx="1547664" cy="1549485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9" r="28434" b="66616"/>
          <a:stretch/>
        </p:blipFill>
        <p:spPr bwMode="auto">
          <a:xfrm>
            <a:off x="721746" y="507334"/>
            <a:ext cx="2046514" cy="1803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3" b="66214"/>
          <a:stretch/>
        </p:blipFill>
        <p:spPr bwMode="auto">
          <a:xfrm>
            <a:off x="3059832" y="507334"/>
            <a:ext cx="1506918" cy="1825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4" r="65854" b="33308"/>
          <a:stretch/>
        </p:blipFill>
        <p:spPr bwMode="auto">
          <a:xfrm>
            <a:off x="4832614" y="519046"/>
            <a:ext cx="1842481" cy="1799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6" t="33786" r="27926" b="32906"/>
          <a:stretch/>
        </p:blipFill>
        <p:spPr bwMode="auto">
          <a:xfrm>
            <a:off x="4832614" y="4796464"/>
            <a:ext cx="2046514" cy="179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3" t="33410" b="33295"/>
          <a:stretch/>
        </p:blipFill>
        <p:spPr bwMode="auto">
          <a:xfrm>
            <a:off x="2955393" y="4797152"/>
            <a:ext cx="1506918" cy="1798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05" r="65854"/>
          <a:stretch/>
        </p:blipFill>
        <p:spPr bwMode="auto">
          <a:xfrm>
            <a:off x="755576" y="4797152"/>
            <a:ext cx="1842481" cy="1798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6" t="66529" r="27926"/>
          <a:stretch/>
        </p:blipFill>
        <p:spPr bwMode="auto">
          <a:xfrm>
            <a:off x="653559" y="2414639"/>
            <a:ext cx="2046514" cy="1808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3" t="67094"/>
          <a:stretch/>
        </p:blipFill>
        <p:spPr bwMode="auto">
          <a:xfrm>
            <a:off x="3054582" y="2564904"/>
            <a:ext cx="1506918" cy="1777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4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58155"/>
              </p:ext>
            </p:extLst>
          </p:nvPr>
        </p:nvGraphicFramePr>
        <p:xfrm>
          <a:off x="467544" y="332656"/>
          <a:ext cx="7152456" cy="6264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4152"/>
                <a:gridCol w="2384152"/>
                <a:gridCol w="2384152"/>
              </a:tblGrid>
              <a:tr h="31323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323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:\Users\Admin\Pictures\Игры\для ПРЕЗЕНТ- ИГРОВЫХ\fix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27" y="-12361"/>
            <a:ext cx="1520818" cy="1425138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" name="Picture 2" descr="C:\Users\Admin\Pictures\Игры\для ПРЕЗЕНТ- ИГРОВЫХ\fix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35" b="51633"/>
          <a:stretch/>
        </p:blipFill>
        <p:spPr bwMode="auto">
          <a:xfrm>
            <a:off x="2741216" y="3376523"/>
            <a:ext cx="2247754" cy="30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Pictures\Игры\для ПРЕЗЕНТ- ИГРОВЫХ\fix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5" t="-1823" r="30890" b="50911"/>
          <a:stretch/>
        </p:blipFill>
        <p:spPr bwMode="auto">
          <a:xfrm>
            <a:off x="427167" y="3376523"/>
            <a:ext cx="2380343" cy="319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Pictures\Игры\для ПРЕЗЕНТ- ИГРОВЫХ\fix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0" b="50911"/>
          <a:stretch/>
        </p:blipFill>
        <p:spPr bwMode="auto">
          <a:xfrm>
            <a:off x="5220072" y="343031"/>
            <a:ext cx="2068647" cy="30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Pictures\Игры\для ПРЕЗЕНТ- ИГРОВЫХ\fix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67" r="66435"/>
          <a:stretch/>
        </p:blipFill>
        <p:spPr bwMode="auto">
          <a:xfrm>
            <a:off x="559756" y="326694"/>
            <a:ext cx="2247754" cy="324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Pictures\Игры\для ПРЕЗЕНТ- ИГРОВЫХ\fix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5" t="48367" r="30890" b="1675"/>
          <a:stretch/>
        </p:blipFill>
        <p:spPr bwMode="auto">
          <a:xfrm>
            <a:off x="5309222" y="3540304"/>
            <a:ext cx="2380343" cy="313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Pictures\Игры\для ПРЕЗЕНТ- ИГРОВЫХ\fix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0" t="48367"/>
          <a:stretch/>
        </p:blipFill>
        <p:spPr bwMode="auto">
          <a:xfrm>
            <a:off x="2876621" y="343031"/>
            <a:ext cx="2068648" cy="324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1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724110"/>
              </p:ext>
            </p:extLst>
          </p:nvPr>
        </p:nvGraphicFramePr>
        <p:xfrm>
          <a:off x="683568" y="692696"/>
          <a:ext cx="5256584" cy="5256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88"/>
                <a:gridCol w="2664296"/>
              </a:tblGrid>
              <a:tr h="18242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02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921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5149"/>
          <a:stretch/>
        </p:blipFill>
        <p:spPr>
          <a:xfrm>
            <a:off x="739934" y="4074683"/>
            <a:ext cx="2592288" cy="1831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-18165"/>
            <a:ext cx="1664568" cy="16876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95" r="1" b="65149"/>
          <a:stretch/>
        </p:blipFill>
        <p:spPr>
          <a:xfrm>
            <a:off x="1403648" y="825678"/>
            <a:ext cx="2732495" cy="1831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851" r="50000" b="25664"/>
          <a:stretch/>
        </p:blipFill>
        <p:spPr>
          <a:xfrm>
            <a:off x="3347435" y="2510971"/>
            <a:ext cx="2592288" cy="207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851" b="25664"/>
          <a:stretch/>
        </p:blipFill>
        <p:spPr>
          <a:xfrm>
            <a:off x="678552" y="2510970"/>
            <a:ext cx="2592288" cy="20755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336" r="50000"/>
          <a:stretch/>
        </p:blipFill>
        <p:spPr>
          <a:xfrm>
            <a:off x="2627784" y="4587189"/>
            <a:ext cx="2592288" cy="13490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851"/>
          <a:stretch/>
        </p:blipFill>
        <p:spPr>
          <a:xfrm>
            <a:off x="3270840" y="767574"/>
            <a:ext cx="2592288" cy="147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Игры\images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8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807" r="66559" b="65187"/>
          <a:stretch/>
        </p:blipFill>
        <p:spPr bwMode="auto">
          <a:xfrm>
            <a:off x="586316" y="384403"/>
            <a:ext cx="1691275" cy="2022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Pictures\Игры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8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797" y="0"/>
            <a:ext cx="1377884" cy="1546870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Picture 2" descr="C:\Users\Admin\Pictures\Игры\images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8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1" r="26382" b="65144"/>
          <a:stretch/>
        </p:blipFill>
        <p:spPr bwMode="auto">
          <a:xfrm>
            <a:off x="586316" y="2507046"/>
            <a:ext cx="2032001" cy="1979054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Pictures\Игры\images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8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52" b="64895"/>
          <a:stretch/>
        </p:blipFill>
        <p:spPr bwMode="auto">
          <a:xfrm>
            <a:off x="4779029" y="2451169"/>
            <a:ext cx="1337608" cy="199319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Pictures\Игры\images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8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106" r="66626" b="32447"/>
          <a:stretch/>
        </p:blipFill>
        <p:spPr bwMode="auto">
          <a:xfrm>
            <a:off x="2709563" y="477369"/>
            <a:ext cx="1687894" cy="1842286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Pictures\Игры\images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8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1" t="35513" r="26382" b="32040"/>
          <a:stretch/>
        </p:blipFill>
        <p:spPr bwMode="auto">
          <a:xfrm>
            <a:off x="2691028" y="2575430"/>
            <a:ext cx="2032000" cy="1842286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Pictures\Игры\images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8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19" t="34812" b="32594"/>
          <a:stretch/>
        </p:blipFill>
        <p:spPr bwMode="auto">
          <a:xfrm>
            <a:off x="4779029" y="452497"/>
            <a:ext cx="1334227" cy="185057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Pictures\Игры\images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8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940" r="66559"/>
          <a:stretch/>
        </p:blipFill>
        <p:spPr bwMode="auto">
          <a:xfrm>
            <a:off x="3020313" y="4673091"/>
            <a:ext cx="1691275" cy="182029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Pictures\Игры\images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8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07" t="68204" r="26515" b="-470"/>
          <a:stretch/>
        </p:blipFill>
        <p:spPr bwMode="auto">
          <a:xfrm>
            <a:off x="614353" y="4653136"/>
            <a:ext cx="2032003" cy="1831963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\Pictures\Игры\images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8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52" t="67940"/>
          <a:stretch/>
        </p:blipFill>
        <p:spPr bwMode="auto">
          <a:xfrm>
            <a:off x="4869554" y="4673091"/>
            <a:ext cx="1337609" cy="182029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1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40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Игра «РАЗРЕЗНЫЕ КАРТИНКИ»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«РАЗРЕЗНАЯ КАРТИНКА»</dc:title>
  <dc:creator>Admin</dc:creator>
  <cp:lastModifiedBy>Admin</cp:lastModifiedBy>
  <cp:revision>5</cp:revision>
  <dcterms:created xsi:type="dcterms:W3CDTF">2017-05-18T10:01:27Z</dcterms:created>
  <dcterms:modified xsi:type="dcterms:W3CDTF">2017-10-07T12:19:06Z</dcterms:modified>
</cp:coreProperties>
</file>