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13"/>
  </p:notesMasterIdLst>
  <p:sldIdLst>
    <p:sldId id="257" r:id="rId2"/>
    <p:sldId id="260" r:id="rId3"/>
    <p:sldId id="268" r:id="rId4"/>
    <p:sldId id="269" r:id="rId5"/>
    <p:sldId id="271" r:id="rId6"/>
    <p:sldId id="270" r:id="rId7"/>
    <p:sldId id="272" r:id="rId8"/>
    <p:sldId id="274" r:id="rId9"/>
    <p:sldId id="273" r:id="rId10"/>
    <p:sldId id="277" r:id="rId11"/>
    <p:sldId id="280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1200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4AA0C-0FBB-4351-AB5C-6A2F994B7319}" type="datetimeFigureOut">
              <a:rPr lang="ru-RU" smtClean="0"/>
              <a:t>09.06.2016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CCC4F-9DCC-4316-8682-155616E24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391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CCC4F-9DCC-4316-8682-155616E2421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01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</a:endParaRPr>
          </a:p>
        </p:txBody>
      </p:sp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</a:endParaRPr>
          </a:p>
        </p:txBody>
      </p:sp>
      <p:sp>
        <p:nvSpPr>
          <p:cNvPr id="6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134A5-44C6-420F-B883-76B3C4AECCA7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8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CB819-58B6-4122-9551-A8DB9F961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E1626-CB71-4984-9D0A-979F5D3A1E1A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C15EE-12B6-4C41-BD4B-30607D95D7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73E3-513C-4133-B9BB-3844CA91B0C4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326F7-504B-4598-8EC1-631141A576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54908-9C67-4D41-9346-458143D6CA67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BE31D-79D4-4DD1-830B-7FEF15FB71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393A9-BDD7-45A7-A829-D7277C77DD00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E4C2-C10F-40DC-B2D3-A1F9D21A93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86524-75E2-4950-9DB3-1E43D19AC29C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4463B-ED4C-46D7-8CF6-19542E92F5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Дата 3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549CB5-CF6A-4DD1-9996-0B50F29C5D15}" type="datetimeFigureOut">
              <a:rPr lang="en-US"/>
              <a:pPr>
                <a:defRPr/>
              </a:pPr>
              <a:t>6/9/2016</a:t>
            </a:fld>
            <a:endParaRPr lang="en-US"/>
          </a:p>
        </p:txBody>
      </p:sp>
      <p:sp>
        <p:nvSpPr>
          <p:cNvPr id="14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E08E056-37A8-4541-8E1E-BCCA5C7BA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powerlifting.ru/" TargetMode="External"/><Relationship Id="rId2" Type="http://schemas.openxmlformats.org/officeDocument/2006/relationships/hyperlink" Target="http://powerlifting-nn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portaim.r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одзаголовок 2"/>
          <p:cNvSpPr>
            <a:spLocks noGrp="1"/>
          </p:cNvSpPr>
          <p:nvPr>
            <p:ph type="subTitle" idx="11"/>
          </p:nvPr>
        </p:nvSpPr>
        <p:spPr bwMode="auto">
          <a:xfrm>
            <a:off x="5105400" y="4267200"/>
            <a:ext cx="3505200" cy="18288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l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Учитель физической культуры Кудашева Лариса Витальевна</a:t>
            </a:r>
          </a:p>
          <a:p>
            <a:pPr algn="l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</a:pPr>
            <a:endParaRPr lang="ru-RU" sz="3100" b="1" dirty="0" smtClean="0">
              <a:solidFill>
                <a:schemeClr val="tx1"/>
              </a:solidFill>
              <a:latin typeface="Franklin Gothic Book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05000" y="609600"/>
            <a:ext cx="7086600" cy="194945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+mn-lt"/>
              </a:rPr>
              <a:t>Развитие Скоростно-силовых качеств </a:t>
            </a:r>
            <a:br>
              <a:rPr lang="ru-RU" sz="2400" dirty="0" smtClean="0">
                <a:latin typeface="+mn-lt"/>
              </a:rPr>
            </a:b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r>
              <a:rPr lang="ru-RU" sz="2400" dirty="0" smtClean="0">
                <a:latin typeface="+mn-lt"/>
              </a:rPr>
              <a:t>упражнения и методы</a:t>
            </a:r>
            <a:endParaRPr lang="ru-RU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risedanija-s-girjami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3937" r="3937"/>
          <a:stretch>
            <a:fillRect/>
          </a:stretch>
        </p:blipFill>
        <p:spPr>
          <a:xfrm>
            <a:off x="2514600" y="1066800"/>
            <a:ext cx="4267200" cy="310341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Приседания с гирями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4419600"/>
            <a:ext cx="8229600" cy="2057400"/>
          </a:xfrm>
        </p:spPr>
        <p:txBody>
          <a:bodyPr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/>
              <a:t>Приседания с гирями – это на самом деле замечательный способ развития мышц ног и главной особенностью этого упражнения является именно конструкция самой гири. Довольно небольшой вес удерживаемой спереди гири снимет нагрузку с вашей спины и коленей, позволит правильно выполнить упражнения. Если у вас имеются какие-либо проблемы с гибкостью или подвижностью, с развитием туловищных мышц, подобные упражнения очень хорошо подойдут для вас.</a:t>
            </a:r>
            <a:endParaRPr lang="ru-RU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58890" y="234950"/>
            <a:ext cx="8686799" cy="84124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источники</a:t>
            </a:r>
            <a:endParaRPr lang="ru-RU" dirty="0"/>
          </a:p>
        </p:txBody>
      </p:sp>
      <p:sp>
        <p:nvSpPr>
          <p:cNvPr id="27650" name="TextBox 2"/>
          <p:cNvSpPr txBox="1">
            <a:spLocks noChangeArrowheads="1"/>
          </p:cNvSpPr>
          <p:nvPr/>
        </p:nvSpPr>
        <p:spPr bwMode="auto">
          <a:xfrm>
            <a:off x="381000" y="1276905"/>
            <a:ext cx="40386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0" dirty="0">
                <a:solidFill>
                  <a:srgbClr val="92D050"/>
                </a:solidFill>
                <a:latin typeface="Franklin Gothic Book" pitchFamily="34" charset="0"/>
                <a:hlinkClick r:id="rId2"/>
              </a:rPr>
              <a:t>http://powerlifting-nn.ru</a:t>
            </a:r>
            <a:endParaRPr lang="ru-RU" sz="2400" b="0" dirty="0">
              <a:solidFill>
                <a:srgbClr val="92D050"/>
              </a:solidFill>
              <a:latin typeface="Franklin Gothic Book" pitchFamily="34" charset="0"/>
            </a:endParaRPr>
          </a:p>
          <a:p>
            <a:r>
              <a:rPr lang="en-US" sz="2400" b="0" dirty="0">
                <a:solidFill>
                  <a:srgbClr val="92D050"/>
                </a:solidFill>
                <a:latin typeface="Franklin Gothic Book" pitchFamily="34" charset="0"/>
                <a:hlinkClick r:id="rId3"/>
              </a:rPr>
              <a:t>http://powerlifting.ru</a:t>
            </a:r>
            <a:endParaRPr lang="ru-RU" sz="2400" b="0" dirty="0">
              <a:solidFill>
                <a:srgbClr val="92D050"/>
              </a:solidFill>
              <a:latin typeface="Franklin Gothic Book" pitchFamily="34" charset="0"/>
            </a:endParaRPr>
          </a:p>
          <a:p>
            <a:r>
              <a:rPr lang="en-US" sz="2400" b="0" dirty="0">
                <a:solidFill>
                  <a:srgbClr val="92D050"/>
                </a:solidFill>
                <a:latin typeface="Franklin Gothic Book" pitchFamily="34" charset="0"/>
                <a:hlinkClick r:id="rId4"/>
              </a:rPr>
              <a:t>http://sportaim.ru/</a:t>
            </a:r>
            <a:endParaRPr lang="ru-RU" sz="2400" b="0" dirty="0">
              <a:solidFill>
                <a:srgbClr val="92D050"/>
              </a:solidFill>
              <a:latin typeface="Franklin Gothic Book" pitchFamily="34" charset="0"/>
            </a:endParaRPr>
          </a:p>
          <a:p>
            <a:endParaRPr lang="ru-RU" sz="2400" b="0" dirty="0">
              <a:latin typeface="Franklin Gothic Book" pitchFamily="34" charset="0"/>
            </a:endParaRPr>
          </a:p>
          <a:p>
            <a:endParaRPr lang="ru-RU" sz="2400" b="0" dirty="0">
              <a:latin typeface="Franklin Gothic Book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2698414_grud4000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9843" b="9843"/>
          <a:stretch>
            <a:fillRect/>
          </a:stretch>
        </p:blipFill>
        <p:spPr>
          <a:xfrm>
            <a:off x="2971800" y="381000"/>
            <a:ext cx="5867400" cy="35052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3276600" cy="4572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Жим лежа</a:t>
            </a:r>
            <a:endParaRPr lang="ru-RU" sz="2800" dirty="0"/>
          </a:p>
        </p:txBody>
      </p:sp>
      <p:sp>
        <p:nvSpPr>
          <p:cNvPr id="15363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4114800"/>
            <a:ext cx="8001000" cy="2414588"/>
          </a:xfrm>
        </p:spPr>
        <p:txBody>
          <a:bodyPr/>
          <a:lstStyle/>
          <a:p>
            <a:pPr eaLnBrk="1" hangingPunct="1"/>
            <a:r>
              <a:rPr lang="ru-RU" sz="2400" smtClean="0">
                <a:latin typeface="Franklin Gothic Book" pitchFamily="34" charset="0"/>
              </a:rPr>
              <a:t>Выполнение жима лежа заключается в том, что спортсмен ложится на специальную скамейку, снимает руками со стоек штангу, опускает ее до касания груди и поднимает до полного распрямления рук в локтях, а затем возвращает штангу на стойки.</a:t>
            </a:r>
          </a:p>
        </p:txBody>
      </p:sp>
      <p:sp>
        <p:nvSpPr>
          <p:cNvPr id="15364" name="TextBox 4"/>
          <p:cNvSpPr txBox="1">
            <a:spLocks noChangeArrowheads="1"/>
          </p:cNvSpPr>
          <p:nvPr/>
        </p:nvSpPr>
        <p:spPr bwMode="auto">
          <a:xfrm>
            <a:off x="457200" y="990600"/>
            <a:ext cx="23622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0">
                <a:latin typeface="Franklin Gothic Book" pitchFamily="34" charset="0"/>
              </a:rPr>
              <a:t>Жим лежа - это базовое упражнение пауэрлифтинга, его выполняют на соревнованиях.</a:t>
            </a:r>
          </a:p>
          <a:p>
            <a:endParaRPr lang="ru-RU" sz="2400" b="0">
              <a:latin typeface="Franklin Gothic Book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4800" y="457200"/>
            <a:ext cx="3124200" cy="533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Приседания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800" y="1143000"/>
            <a:ext cx="3276600" cy="3352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1900" dirty="0" smtClean="0">
                <a:solidFill>
                  <a:schemeClr val="tx1"/>
                </a:solidFill>
                <a:latin typeface="Franklin Gothic Book" pitchFamily="34" charset="0"/>
              </a:rPr>
              <a:t>Приседания</a:t>
            </a:r>
            <a:r>
              <a:rPr lang="ru-RU" sz="1900" dirty="0" smtClean="0">
                <a:solidFill>
                  <a:schemeClr val="tx1"/>
                </a:solidFill>
                <a:latin typeface="Arial" charset="0"/>
              </a:rPr>
              <a:t> -</a:t>
            </a:r>
            <a:r>
              <a:rPr lang="ru-RU" sz="1900" dirty="0" smtClean="0">
                <a:solidFill>
                  <a:schemeClr val="tx1"/>
                </a:solidFill>
                <a:latin typeface="Franklin Gothic Book" pitchFamily="34" charset="0"/>
              </a:rPr>
              <a:t> это упражнение имеет большое  значение не только при выступлении на соревнованиях, но также вносит огромный вклад в тренировку атлета. Кроме того приседание считается важнейшим упражнением  не только в пауэрлифтинге, но и вообще в физической подготовке любого человека.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4572000"/>
            <a:ext cx="8534400" cy="1631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Непосредственно выполнение приседания выглядит довольно просто: спортсмен подходит к стойкам, снимает штангу таким образом, что она оказывается у него на спине, и поддерживает ее руками, затем приседает (как правило, до того момента, когда бедро станет параллельно полу) и встает, затем возвращает штангу на стойки.</a:t>
            </a:r>
          </a:p>
        </p:txBody>
      </p:sp>
      <p:sp>
        <p:nvSpPr>
          <p:cNvPr id="2" name="Рисунок 1"/>
          <p:cNvSpPr>
            <a:spLocks noGrp="1"/>
          </p:cNvSpPr>
          <p:nvPr>
            <p:ph type="pic" idx="1"/>
          </p:nvPr>
        </p:nvSpPr>
        <p:spPr/>
      </p:sp>
      <p:pic>
        <p:nvPicPr>
          <p:cNvPr id="1026" name="Picture 2" descr="http://sportwiki.to/images/b/b9/Prised_stanga_na_plecha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93295"/>
            <a:ext cx="5029200" cy="3669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sgibanie-nog-sidja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521" r="521"/>
          <a:stretch>
            <a:fillRect/>
          </a:stretch>
        </p:blipFill>
        <p:spPr>
          <a:xfrm>
            <a:off x="1066800" y="1066800"/>
            <a:ext cx="7239000" cy="36576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Сгибание ног сидя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4953000"/>
            <a:ext cx="8229600" cy="152400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ru-RU" sz="2000" smtClean="0">
                <a:latin typeface="Franklin Gothic Book" pitchFamily="34" charset="0"/>
              </a:rPr>
              <a:t>Данное упражнение очень хорошо подходит для того, чтобы накачать мышцы ног. Целевыми участками являются низ внутренней стороны задней части бёдер и икроножные мышцы. Сгибание ног сидя можно отнести к изолирующим видам упражнений, которые придают форму для внутренни</a:t>
            </a:r>
            <a:r>
              <a:rPr lang="ru-RU" sz="1800" smtClean="0">
                <a:latin typeface="Arial" charset="0"/>
              </a:rPr>
              <a:t>м</a:t>
            </a:r>
            <a:r>
              <a:rPr lang="ru-RU" sz="2000" smtClean="0">
                <a:latin typeface="Franklin Gothic Book" pitchFamily="34" charset="0"/>
              </a:rPr>
              <a:t> поверхност</a:t>
            </a:r>
            <a:r>
              <a:rPr lang="ru-RU" sz="1800" smtClean="0">
                <a:latin typeface="Arial" charset="0"/>
              </a:rPr>
              <a:t>ям</a:t>
            </a:r>
            <a:r>
              <a:rPr lang="ru-RU" sz="2000" smtClean="0">
                <a:latin typeface="Franklin Gothic Book" pitchFamily="34" charset="0"/>
              </a:rPr>
              <a:t> бёдер.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gorizontalnaja-tjaga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020" b="1020"/>
          <a:stretch>
            <a:fillRect/>
          </a:stretch>
        </p:blipFill>
        <p:spPr>
          <a:xfrm>
            <a:off x="4564062" y="990600"/>
            <a:ext cx="4122738" cy="40386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Горизонтальная тяга</a:t>
            </a:r>
            <a:endParaRPr lang="ru-RU" sz="2800" dirty="0"/>
          </a:p>
        </p:txBody>
      </p:sp>
      <p:sp>
        <p:nvSpPr>
          <p:cNvPr id="19459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066800"/>
            <a:ext cx="3962400" cy="5257800"/>
          </a:xfrm>
        </p:spPr>
        <p:txBody>
          <a:bodyPr/>
          <a:lstStyle/>
          <a:p>
            <a:pPr algn="ctr" eaLnBrk="1" hangingPunct="1"/>
            <a:r>
              <a:rPr lang="ru-RU" sz="2000" smtClean="0">
                <a:latin typeface="Franklin Gothic Book" pitchFamily="34" charset="0"/>
              </a:rPr>
              <a:t>Тренажёр для горизонтальной тяги хорошо помогает развивать верх спины, а также широчайшие</a:t>
            </a:r>
            <a:r>
              <a:rPr lang="ru-RU" sz="2000" smtClean="0">
                <a:latin typeface="Arial" charset="0"/>
              </a:rPr>
              <a:t> мышцы</a:t>
            </a:r>
            <a:r>
              <a:rPr lang="ru-RU" sz="2000" smtClean="0">
                <a:latin typeface="Franklin Gothic Book" pitchFamily="34" charset="0"/>
              </a:rPr>
              <a:t> спины. Для того, чтобы правильно выполнить это упражнение, необходимо соблюдать технику выполнения, желательно во всех тонкостях:</a:t>
            </a:r>
          </a:p>
          <a:p>
            <a:pPr algn="ctr" eaLnBrk="1" hangingPunct="1"/>
            <a:r>
              <a:rPr lang="ru-RU" sz="2000" smtClean="0">
                <a:latin typeface="Franklin Gothic Book" pitchFamily="34" charset="0"/>
              </a:rPr>
              <a:t>Для начала следует принять правильное исходное положение, где спина должна быть прямой, живот втянут внутрь, а плечи развёрнуты наружу. Горизонтальная тяга может выполняться как одной рукой, так и двумя руками.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shragi-so-shtangoj-za-spinoj-1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4167" r="4167"/>
          <a:stretch>
            <a:fillRect/>
          </a:stretch>
        </p:blipFill>
        <p:spPr>
          <a:xfrm>
            <a:off x="2209800" y="990600"/>
            <a:ext cx="4714875" cy="3429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err="1" smtClean="0"/>
              <a:t>Шраги</a:t>
            </a:r>
            <a:r>
              <a:rPr lang="ru-RU" sz="2800" dirty="0" smtClean="0"/>
              <a:t> со штангой за спиной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4800600"/>
            <a:ext cx="8305800" cy="175260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ru-RU" sz="1900" smtClean="0">
                <a:latin typeface="Franklin Gothic Book" pitchFamily="34" charset="0"/>
              </a:rPr>
              <a:t>С помощью упражнения шраги со штангой за спиной можно эффективно прорабатывать верхние части трапециевидных мышц. Данное упражнение качественно формирует и укрепляет верхние области трапеций и шеи. Если вы обладаете достаточно мощными трапециевидными и шеей – это будет для вас замечательной страховкой при выполнении тяжёлых приседаний или  жимов штанги из-за головы.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zhim-stoja-iz-za-golovy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4587" r="4587"/>
          <a:stretch>
            <a:fillRect/>
          </a:stretch>
        </p:blipFill>
        <p:spPr>
          <a:xfrm>
            <a:off x="4454525" y="914400"/>
            <a:ext cx="4232275" cy="47244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Жим стоя из-за головы</a:t>
            </a:r>
            <a:endParaRPr lang="ru-RU" sz="2800" dirty="0"/>
          </a:p>
        </p:txBody>
      </p:sp>
      <p:sp>
        <p:nvSpPr>
          <p:cNvPr id="21507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143000"/>
            <a:ext cx="3886200" cy="5181600"/>
          </a:xfrm>
        </p:spPr>
        <p:txBody>
          <a:bodyPr/>
          <a:lstStyle/>
          <a:p>
            <a:pPr algn="ctr" eaLnBrk="1" hangingPunct="1"/>
            <a:r>
              <a:rPr lang="ru-RU" sz="2000" smtClean="0">
                <a:latin typeface="Franklin Gothic Book" pitchFamily="34" charset="0"/>
              </a:rPr>
              <a:t>Целевыми мышцами в упражнении жим стоя из-за головы будут выступать мышцы плеч. Также будут работать такие мышцы, как трицепсы и некоторые другие группы, находящиеся поблизости. Жим стоя из-за головы можно отнести к упражнениям на увеличение силы, здесь используется такой снаряд, как штанга и тип усилия – жим. По уровню сложности упражнение классифицируется, как упражнение средней сложности.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zhim-giri-stoja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3937" r="3937"/>
          <a:stretch>
            <a:fillRect/>
          </a:stretch>
        </p:blipFill>
        <p:spPr>
          <a:xfrm>
            <a:off x="2362200" y="1066799"/>
            <a:ext cx="4419600" cy="3214255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Жим гири стоя</a:t>
            </a:r>
            <a:endParaRPr lang="ru-RU" sz="2800" dirty="0"/>
          </a:p>
        </p:txBody>
      </p:sp>
      <p:sp>
        <p:nvSpPr>
          <p:cNvPr id="22531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4572000"/>
            <a:ext cx="8229600" cy="1828800"/>
          </a:xfrm>
        </p:spPr>
        <p:txBody>
          <a:bodyPr/>
          <a:lstStyle/>
          <a:p>
            <a:pPr algn="ctr" eaLnBrk="1" hangingPunct="1"/>
            <a:r>
              <a:rPr lang="ru-RU" sz="2000" smtClean="0">
                <a:latin typeface="Franklin Gothic Book" pitchFamily="34" charset="0"/>
              </a:rPr>
              <a:t>Для выполнения упражнения жим гири стоя следует стать прямо и поставить ноги на ширину плеч. Возьмите заранее подготовленные вами гири и поднимите их к плечам. Таким образом вы прим</a:t>
            </a:r>
            <a:r>
              <a:rPr lang="ru-RU" sz="2000" smtClean="0">
                <a:latin typeface="Arial" charset="0"/>
              </a:rPr>
              <a:t>е</a:t>
            </a:r>
            <a:r>
              <a:rPr lang="ru-RU" sz="2000" smtClean="0">
                <a:latin typeface="Franklin Gothic Book" pitchFamily="34" charset="0"/>
              </a:rPr>
              <a:t>те исходное положение для начала жима гирь.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francuzskij-zhim-stoja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5368" b="5368"/>
          <a:stretch>
            <a:fillRect/>
          </a:stretch>
        </p:blipFill>
        <p:spPr>
          <a:xfrm>
            <a:off x="4495800" y="990600"/>
            <a:ext cx="4349750" cy="5494421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Французский жим стоя</a:t>
            </a:r>
            <a:endParaRPr lang="ru-RU" sz="2800" dirty="0"/>
          </a:p>
        </p:txBody>
      </p:sp>
      <p:sp>
        <p:nvSpPr>
          <p:cNvPr id="23555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143000"/>
            <a:ext cx="3886200" cy="4495800"/>
          </a:xfrm>
        </p:spPr>
        <p:txBody>
          <a:bodyPr/>
          <a:lstStyle/>
          <a:p>
            <a:pPr algn="ctr" eaLnBrk="1" hangingPunct="1"/>
            <a:r>
              <a:rPr lang="ru-RU" sz="2000" smtClean="0">
                <a:latin typeface="Franklin Gothic Book" pitchFamily="34" charset="0"/>
              </a:rPr>
              <a:t>Руки в этом упражнении выполняют разгибания и сгибания в локтевых суставах вверх и вниз в положении стоя. Цель данного упражнения заключается в том, чтобы придать таким мышцам, как трицепсы округлую полную форму.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Трек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TM02455519[[fn=Зима]]</Template>
  <TotalTime>324</TotalTime>
  <Words>573</Words>
  <Application>Microsoft Office PowerPoint</Application>
  <PresentationFormat>Экран (4:3)</PresentationFormat>
  <Paragraphs>28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Развитие Скоростно-силовых качеств   упражнения и методы</vt:lpstr>
      <vt:lpstr>Жим лежа</vt:lpstr>
      <vt:lpstr>Приседания</vt:lpstr>
      <vt:lpstr>Сгибание ног сидя</vt:lpstr>
      <vt:lpstr>Горизонтальная тяга</vt:lpstr>
      <vt:lpstr>Шраги со штангой за спиной</vt:lpstr>
      <vt:lpstr>Жим стоя из-за головы</vt:lpstr>
      <vt:lpstr>Жим гири стоя</vt:lpstr>
      <vt:lpstr>Французский жим стоя</vt:lpstr>
      <vt:lpstr>Приседания с гирями</vt:lpstr>
      <vt:lpstr>источники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Destiny</dc:creator>
  <cp:lastModifiedBy>Свидерская</cp:lastModifiedBy>
  <cp:revision>45</cp:revision>
  <dcterms:created xsi:type="dcterms:W3CDTF">2013-03-30T09:31:22Z</dcterms:created>
  <dcterms:modified xsi:type="dcterms:W3CDTF">2016-06-09T05:15:31Z</dcterms:modified>
</cp:coreProperties>
</file>