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3"/>
  </p:notesMasterIdLst>
  <p:sldIdLst>
    <p:sldId id="257" r:id="rId2"/>
    <p:sldId id="260" r:id="rId3"/>
    <p:sldId id="268" r:id="rId4"/>
    <p:sldId id="269" r:id="rId5"/>
    <p:sldId id="271" r:id="rId6"/>
    <p:sldId id="270" r:id="rId7"/>
    <p:sldId id="272" r:id="rId8"/>
    <p:sldId id="274" r:id="rId9"/>
    <p:sldId id="273" r:id="rId10"/>
    <p:sldId id="277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20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4AA0C-0FBB-4351-AB5C-6A2F994B7319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CCC4F-9DCC-4316-8682-155616E24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9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CC4F-9DCC-4316-8682-155616E2421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0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34A5-44C6-420F-B883-76B3C4AECCA7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B819-58B6-4122-9551-A8DB9F961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1626-CB71-4984-9D0A-979F5D3A1E1A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15EE-12B6-4C41-BD4B-30607D95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73E3-513C-4133-B9BB-3844CA91B0C4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326F7-504B-4598-8EC1-631141A5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4908-9C67-4D41-9346-458143D6CA67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E31D-79D4-4DD1-830B-7FEF15FB7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93A9-BDD7-45A7-A829-D7277C77DD00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E4C2-C10F-40DC-B2D3-A1F9D21A9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6524-75E2-4950-9DB3-1E43D19AC29C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463B-ED4C-46D7-8CF6-19542E92F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49CB5-CF6A-4DD1-9996-0B50F29C5D15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08E056-37A8-4541-8E1E-BCCA5C7BA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werlifting.ru/" TargetMode="External"/><Relationship Id="rId2" Type="http://schemas.openxmlformats.org/officeDocument/2006/relationships/hyperlink" Target="http://powerlifting-nn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ortaim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1"/>
          </p:nvPr>
        </p:nvSpPr>
        <p:spPr bwMode="auto">
          <a:xfrm>
            <a:off x="5105400" y="4267200"/>
            <a:ext cx="3505200" cy="1828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Учитель физической культуры Кудашева Лариса Витальевна</a:t>
            </a:r>
          </a:p>
          <a:p>
            <a:pPr algn="l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3100" b="1" dirty="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086600" cy="194945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+mn-lt"/>
              </a:rPr>
              <a:t>Развитие Скоростно-силовых качеств 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упражнения и методы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sedanija-s-girjam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937" r="3937"/>
          <a:stretch>
            <a:fillRect/>
          </a:stretch>
        </p:blipFill>
        <p:spPr>
          <a:xfrm>
            <a:off x="2514600" y="1066800"/>
            <a:ext cx="4267200" cy="31034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Приседания с гирями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419600"/>
            <a:ext cx="8229600" cy="205740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Приседания с гирями – это на самом деле замечательный способ развития мышц ног и главной особенностью этого упражнения является именно конструкция самой гири. Довольно небольшой вес удерживаемой спереди гири снимет нагрузку с вашей спины и коленей, позволит правильно выполнить упражнения. Если у вас имеются какие-либо проблемы с гибкостью или подвижностью, с развитием туловищных мышц, подобные упражнения очень хорошо подойдут для вас.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8890" y="234950"/>
            <a:ext cx="8686799" cy="8412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381000" y="1276905"/>
            <a:ext cx="403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92D050"/>
                </a:solidFill>
                <a:latin typeface="Franklin Gothic Book" pitchFamily="34" charset="0"/>
                <a:hlinkClick r:id="rId2"/>
              </a:rPr>
              <a:t>http://powerlifting-nn.ru</a:t>
            </a:r>
            <a:endParaRPr lang="ru-RU" sz="2400" b="0" dirty="0">
              <a:solidFill>
                <a:srgbClr val="92D050"/>
              </a:solidFill>
              <a:latin typeface="Franklin Gothic Book" pitchFamily="34" charset="0"/>
            </a:endParaRPr>
          </a:p>
          <a:p>
            <a:r>
              <a:rPr lang="en-US" sz="2400" b="0" dirty="0">
                <a:solidFill>
                  <a:srgbClr val="92D050"/>
                </a:solidFill>
                <a:latin typeface="Franklin Gothic Book" pitchFamily="34" charset="0"/>
                <a:hlinkClick r:id="rId3"/>
              </a:rPr>
              <a:t>http://powerlifting.ru</a:t>
            </a:r>
            <a:endParaRPr lang="ru-RU" sz="2400" b="0" dirty="0">
              <a:solidFill>
                <a:srgbClr val="92D050"/>
              </a:solidFill>
              <a:latin typeface="Franklin Gothic Book" pitchFamily="34" charset="0"/>
            </a:endParaRPr>
          </a:p>
          <a:p>
            <a:r>
              <a:rPr lang="en-US" sz="2400" b="0" dirty="0">
                <a:solidFill>
                  <a:srgbClr val="92D050"/>
                </a:solidFill>
                <a:latin typeface="Franklin Gothic Book" pitchFamily="34" charset="0"/>
                <a:hlinkClick r:id="rId4"/>
              </a:rPr>
              <a:t>http://sportaim.ru/</a:t>
            </a:r>
            <a:endParaRPr lang="ru-RU" sz="2400" b="0" dirty="0">
              <a:solidFill>
                <a:srgbClr val="92D050"/>
              </a:solidFill>
              <a:latin typeface="Franklin Gothic Book" pitchFamily="34" charset="0"/>
            </a:endParaRPr>
          </a:p>
          <a:p>
            <a:endParaRPr lang="ru-RU" sz="2400" b="0" dirty="0">
              <a:latin typeface="Franklin Gothic Book" pitchFamily="34" charset="0"/>
            </a:endParaRPr>
          </a:p>
          <a:p>
            <a:endParaRPr lang="ru-RU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698414_grud40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43" b="9843"/>
          <a:stretch>
            <a:fillRect/>
          </a:stretch>
        </p:blipFill>
        <p:spPr>
          <a:xfrm>
            <a:off x="2971800" y="381000"/>
            <a:ext cx="5867400" cy="3505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3276600" cy="457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Жим лежа</a:t>
            </a:r>
            <a:endParaRPr lang="ru-RU" sz="2800" dirty="0"/>
          </a:p>
        </p:txBody>
      </p:sp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14800"/>
            <a:ext cx="8001000" cy="241458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Franklin Gothic Book" pitchFamily="34" charset="0"/>
              </a:rPr>
              <a:t>Выполнение жима лежа заключается в том, что спортсмен ложится на специальную скамейку, снимает руками со стоек штангу, опускает ее до касания груди и поднимает до полного распрямления рук в локтях, а затем возвращает штангу на стойки.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7200" y="990600"/>
            <a:ext cx="2362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0">
                <a:latin typeface="Franklin Gothic Book" pitchFamily="34" charset="0"/>
              </a:rPr>
              <a:t>Жим лежа - это базовое упражнение пауэрлифтинга, его выполняют на соревнованиях.</a:t>
            </a:r>
          </a:p>
          <a:p>
            <a:endParaRPr lang="ru-RU" sz="2400" b="0">
              <a:latin typeface="Franklin Gothic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31242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Приседания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1143000"/>
            <a:ext cx="32766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1900" dirty="0" smtClean="0">
                <a:solidFill>
                  <a:schemeClr val="tx1"/>
                </a:solidFill>
                <a:latin typeface="Franklin Gothic Book" pitchFamily="34" charset="0"/>
              </a:rPr>
              <a:t>Приседания</a:t>
            </a:r>
            <a:r>
              <a:rPr lang="ru-RU" sz="1900" dirty="0" smtClean="0">
                <a:solidFill>
                  <a:schemeClr val="tx1"/>
                </a:solidFill>
                <a:latin typeface="Arial" charset="0"/>
              </a:rPr>
              <a:t> -</a:t>
            </a:r>
            <a:r>
              <a:rPr lang="ru-RU" sz="1900" dirty="0" smtClean="0">
                <a:solidFill>
                  <a:schemeClr val="tx1"/>
                </a:solidFill>
                <a:latin typeface="Franklin Gothic Book" pitchFamily="34" charset="0"/>
              </a:rPr>
              <a:t> это упражнение имеет большое  значение не только при выступлении на соревнованиях, но также вносит огромный вклад в тренировку атлета. Кроме того приседание считается важнейшим упражнением  не только в пауэрлифтинге, но и вообще в физической подготовке любого человека.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572000"/>
            <a:ext cx="85344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Непосредственно выполнение приседания выглядит довольно просто: спортсмен подходит к стойкам, снимает штангу таким образом, что она оказывается у него на спине, и поддерживает ее руками, затем приседает (как правило, до того момента, когда бедро станет параллельно полу) и встает, затем возвращает штангу на стойки.</a:t>
            </a:r>
          </a:p>
        </p:txBody>
      </p:sp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http://sportwiki.to/images/b/b9/Prised_stanga_na_plech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93295"/>
            <a:ext cx="5029200" cy="366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gibanie-nog-sidj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21" r="521"/>
          <a:stretch>
            <a:fillRect/>
          </a:stretch>
        </p:blipFill>
        <p:spPr>
          <a:xfrm>
            <a:off x="1066800" y="1066800"/>
            <a:ext cx="72390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Сгибание ног сидя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953000"/>
            <a:ext cx="8229600" cy="1524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000" smtClean="0">
                <a:latin typeface="Franklin Gothic Book" pitchFamily="34" charset="0"/>
              </a:rPr>
              <a:t>Данное упражнение очень хорошо подходит для того, чтобы накачать мышцы ног. Целевыми участками являются низ внутренней стороны задней части бёдер и икроножные мышцы. Сгибание ног сидя можно отнести к изолирующим видам упражнений, которые придают форму для внутренни</a:t>
            </a:r>
            <a:r>
              <a:rPr lang="ru-RU" sz="1800" smtClean="0">
                <a:latin typeface="Arial" charset="0"/>
              </a:rPr>
              <a:t>м</a:t>
            </a:r>
            <a:r>
              <a:rPr lang="ru-RU" sz="2000" smtClean="0">
                <a:latin typeface="Franklin Gothic Book" pitchFamily="34" charset="0"/>
              </a:rPr>
              <a:t> поверхност</a:t>
            </a:r>
            <a:r>
              <a:rPr lang="ru-RU" sz="1800" smtClean="0">
                <a:latin typeface="Arial" charset="0"/>
              </a:rPr>
              <a:t>ям</a:t>
            </a:r>
            <a:r>
              <a:rPr lang="ru-RU" sz="2000" smtClean="0">
                <a:latin typeface="Franklin Gothic Book" pitchFamily="34" charset="0"/>
              </a:rPr>
              <a:t> бёдер.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orizontalnaja-tjag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20" b="1020"/>
          <a:stretch>
            <a:fillRect/>
          </a:stretch>
        </p:blipFill>
        <p:spPr>
          <a:xfrm>
            <a:off x="4564062" y="990600"/>
            <a:ext cx="4122738" cy="4038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Горизонтальная тяга</a:t>
            </a:r>
            <a:endParaRPr lang="ru-RU" sz="2800" dirty="0"/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962400" cy="52578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Franklin Gothic Book" pitchFamily="34" charset="0"/>
              </a:rPr>
              <a:t>Тренажёр для горизонтальной тяги хорошо помогает развивать верх спины, а также широчайшие</a:t>
            </a:r>
            <a:r>
              <a:rPr lang="ru-RU" sz="2000" smtClean="0">
                <a:latin typeface="Arial" charset="0"/>
              </a:rPr>
              <a:t> мышцы</a:t>
            </a:r>
            <a:r>
              <a:rPr lang="ru-RU" sz="2000" smtClean="0">
                <a:latin typeface="Franklin Gothic Book" pitchFamily="34" charset="0"/>
              </a:rPr>
              <a:t> спины. Для того, чтобы правильно выполнить это упражнение, необходимо соблюдать технику выполнения, желательно во всех тонкостях:</a:t>
            </a:r>
          </a:p>
          <a:p>
            <a:pPr algn="ctr" eaLnBrk="1" hangingPunct="1"/>
            <a:r>
              <a:rPr lang="ru-RU" sz="2000" smtClean="0">
                <a:latin typeface="Franklin Gothic Book" pitchFamily="34" charset="0"/>
              </a:rPr>
              <a:t>Для начала следует принять правильное исходное положение, где спина должна быть прямой, живот втянут внутрь, а плечи развёрнуты наружу. Горизонтальная тяга может выполняться как одной рукой, так и двумя руками.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ragi-so-shtangoj-za-spinoj-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167" r="4167"/>
          <a:stretch>
            <a:fillRect/>
          </a:stretch>
        </p:blipFill>
        <p:spPr>
          <a:xfrm>
            <a:off x="2209800" y="990600"/>
            <a:ext cx="4714875" cy="3429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Шраги</a:t>
            </a:r>
            <a:r>
              <a:rPr lang="ru-RU" sz="2800" dirty="0" smtClean="0"/>
              <a:t> со штангой за спиной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00600"/>
            <a:ext cx="8305800" cy="1752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1900" smtClean="0">
                <a:latin typeface="Franklin Gothic Book" pitchFamily="34" charset="0"/>
              </a:rPr>
              <a:t>С помощью упражнения шраги со штангой за спиной можно эффективно прорабатывать верхние части трапециевидных мышц. Данное упражнение качественно формирует и укрепляет верхние области трапеций и шеи. Если вы обладаете достаточно мощными трапециевидными и шеей – это будет для вас замечательной страховкой при выполнении тяжёлых приседаний или  жимов штанги из-за головы.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zhim-stoja-iz-za-golovy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587" r="4587"/>
          <a:stretch>
            <a:fillRect/>
          </a:stretch>
        </p:blipFill>
        <p:spPr>
          <a:xfrm>
            <a:off x="4454525" y="914400"/>
            <a:ext cx="4232275" cy="4724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Жим стоя из-за головы</a:t>
            </a:r>
            <a:endParaRPr lang="ru-RU" sz="2800" dirty="0"/>
          </a:p>
        </p:txBody>
      </p:sp>
      <p:sp>
        <p:nvSpPr>
          <p:cNvPr id="2150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886200" cy="51816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Franklin Gothic Book" pitchFamily="34" charset="0"/>
              </a:rPr>
              <a:t>Целевыми мышцами в упражнении жим стоя из-за головы будут выступать мышцы плеч. Также будут работать такие мышцы, как трицепсы и некоторые другие группы, находящиеся поблизости. Жим стоя из-за головы можно отнести к упражнениям на увеличение силы, здесь используется такой снаряд, как штанга и тип усилия – жим. По уровню сложности упражнение классифицируется, как упражнение средней сложности.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zhim-giri-stoj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937" r="3937"/>
          <a:stretch>
            <a:fillRect/>
          </a:stretch>
        </p:blipFill>
        <p:spPr>
          <a:xfrm>
            <a:off x="2362200" y="1066799"/>
            <a:ext cx="4419600" cy="321425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Жим гири стоя</a:t>
            </a:r>
            <a:endParaRPr lang="ru-RU" sz="2800" dirty="0"/>
          </a:p>
        </p:txBody>
      </p:sp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572000"/>
            <a:ext cx="8229600" cy="18288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Franklin Gothic Book" pitchFamily="34" charset="0"/>
              </a:rPr>
              <a:t>Для выполнения упражнения жим гири стоя следует стать прямо и поставить ноги на ширину плеч. Возьмите заранее подготовленные вами гири и поднимите их к плечам. Таким образом вы прим</a:t>
            </a:r>
            <a:r>
              <a:rPr lang="ru-RU" sz="2000" smtClean="0">
                <a:latin typeface="Arial" charset="0"/>
              </a:rPr>
              <a:t>е</a:t>
            </a:r>
            <a:r>
              <a:rPr lang="ru-RU" sz="2000" smtClean="0">
                <a:latin typeface="Franklin Gothic Book" pitchFamily="34" charset="0"/>
              </a:rPr>
              <a:t>те исходное положение для начала жима гирь.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rancuzskij-zhim-stoj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368" b="5368"/>
          <a:stretch>
            <a:fillRect/>
          </a:stretch>
        </p:blipFill>
        <p:spPr>
          <a:xfrm>
            <a:off x="4495800" y="990600"/>
            <a:ext cx="4349750" cy="549442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Французский жим стоя</a:t>
            </a:r>
            <a:endParaRPr lang="ru-RU" sz="2800" dirty="0"/>
          </a:p>
        </p:txBody>
      </p:sp>
      <p:sp>
        <p:nvSpPr>
          <p:cNvPr id="23555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886200" cy="44958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Franklin Gothic Book" pitchFamily="34" charset="0"/>
              </a:rPr>
              <a:t>Руки в этом упражнении выполняют разгибания и сгибания в локтевых суставах вверх и вниз в положении стоя. Цель данного упражнения заключается в том, чтобы придать таким мышцам, как трицепсы округлую полную форму.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324</TotalTime>
  <Words>573</Words>
  <Application>Microsoft Office PowerPoint</Application>
  <PresentationFormat>Экран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Развитие Скоростно-силовых качеств   упражнения и методы</vt:lpstr>
      <vt:lpstr>Жим лежа</vt:lpstr>
      <vt:lpstr>Приседания</vt:lpstr>
      <vt:lpstr>Сгибание ног сидя</vt:lpstr>
      <vt:lpstr>Горизонтальная тяга</vt:lpstr>
      <vt:lpstr>Шраги со штангой за спиной</vt:lpstr>
      <vt:lpstr>Жим стоя из-за головы</vt:lpstr>
      <vt:lpstr>Жим гири стоя</vt:lpstr>
      <vt:lpstr>Французский жим стоя</vt:lpstr>
      <vt:lpstr>Приседания с гирями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Destiny</dc:creator>
  <cp:lastModifiedBy>Свидерская</cp:lastModifiedBy>
  <cp:revision>45</cp:revision>
  <dcterms:created xsi:type="dcterms:W3CDTF">2013-03-30T09:31:22Z</dcterms:created>
  <dcterms:modified xsi:type="dcterms:W3CDTF">2016-06-09T05:15:31Z</dcterms:modified>
</cp:coreProperties>
</file>