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2" r:id="rId3"/>
    <p:sldId id="273" r:id="rId4"/>
    <p:sldId id="275" r:id="rId5"/>
    <p:sldId id="262" r:id="rId6"/>
    <p:sldId id="274" r:id="rId7"/>
    <p:sldId id="257" r:id="rId8"/>
    <p:sldId id="258" r:id="rId9"/>
    <p:sldId id="259" r:id="rId10"/>
    <p:sldId id="264" r:id="rId11"/>
    <p:sldId id="265" r:id="rId12"/>
    <p:sldId id="266" r:id="rId13"/>
    <p:sldId id="263" r:id="rId14"/>
    <p:sldId id="280" r:id="rId15"/>
    <p:sldId id="267" r:id="rId16"/>
    <p:sldId id="268" r:id="rId17"/>
    <p:sldId id="269" r:id="rId18"/>
    <p:sldId id="278" r:id="rId19"/>
    <p:sldId id="277" r:id="rId20"/>
    <p:sldId id="276" r:id="rId21"/>
    <p:sldId id="279" r:id="rId22"/>
    <p:sldId id="256" r:id="rId23"/>
    <p:sldId id="270" r:id="rId24"/>
    <p:sldId id="284" r:id="rId25"/>
    <p:sldId id="285" r:id="rId26"/>
    <p:sldId id="286" r:id="rId27"/>
    <p:sldId id="287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09120"/>
            <a:ext cx="8458200" cy="208823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Мацкус</a:t>
            </a:r>
            <a:r>
              <a:rPr lang="ru-RU" sz="2400" dirty="0" smtClean="0"/>
              <a:t> Надежда Михайловна</a:t>
            </a:r>
            <a:br>
              <a:rPr lang="ru-RU" sz="2400" dirty="0" smtClean="0"/>
            </a:br>
            <a:r>
              <a:rPr lang="ru-RU" sz="2400" dirty="0" smtClean="0"/>
              <a:t>учитель начальных классов</a:t>
            </a:r>
            <a:br>
              <a:rPr lang="ru-RU" sz="2400" dirty="0" smtClean="0"/>
            </a:br>
            <a:r>
              <a:rPr lang="ru-RU" sz="2400" dirty="0" smtClean="0"/>
              <a:t>школа №193 им. </a:t>
            </a:r>
            <a:r>
              <a:rPr lang="ru-RU" sz="2400" dirty="0" err="1" smtClean="0"/>
              <a:t>М.Шахрияра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азербайджан</a:t>
            </a:r>
            <a:r>
              <a:rPr lang="ru-RU" sz="2400" dirty="0" smtClean="0"/>
              <a:t>, г. Баку</a:t>
            </a:r>
            <a:br>
              <a:rPr lang="ru-RU" sz="2400" dirty="0" smtClean="0"/>
            </a:br>
            <a:r>
              <a:rPr lang="ru-RU" sz="2400" dirty="0" smtClean="0"/>
              <a:t>2018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3816424"/>
          </a:xfrm>
        </p:spPr>
        <p:txBody>
          <a:bodyPr>
            <a:normAutofit/>
          </a:bodyPr>
          <a:lstStyle/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 МИРА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Раздел: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И БЕЗОПАСНОСТЬ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И ЗДОРОВЬЕ</a:t>
            </a:r>
          </a:p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37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1 класс НАДЕЖДА\1495029901196658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357166"/>
            <a:ext cx="5214942" cy="3833818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1 класс НАДЕЖДА\kak-otlichit-gripp-ot-orvi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00364" y="3071810"/>
            <a:ext cx="57078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 ЗАКОНЧИТСЯ ТАКАЯ ПРОГУЛКА???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a2491feaaebfaa747ed66dbc76bde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14356"/>
            <a:ext cx="5372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 почему?</a:t>
            </a:r>
            <a:endParaRPr lang="ru-RU" dirty="0"/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00562" y="3286124"/>
            <a:ext cx="4214810" cy="3086116"/>
          </a:xfrm>
          <a:prstGeom prst="rect">
            <a:avLst/>
          </a:prstGeom>
        </p:spPr>
      </p:pic>
      <p:pic>
        <p:nvPicPr>
          <p:cNvPr id="7" name="Рисунок 6" descr="da2491feaaebfaa747ed66dbc76bde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537210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172448" cy="1222375"/>
          </a:xfrm>
        </p:spPr>
        <p:txBody>
          <a:bodyPr/>
          <a:lstStyle/>
          <a:p>
            <a:r>
              <a:rPr lang="ru-RU" dirty="0" smtClean="0"/>
              <a:t>У природы нет плохой погоды…</a:t>
            </a:r>
            <a:endParaRPr lang="ru-RU" dirty="0"/>
          </a:p>
        </p:txBody>
      </p:sp>
      <p:pic>
        <p:nvPicPr>
          <p:cNvPr id="4" name="Рисунок 3" descr="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7" y="779094"/>
            <a:ext cx="5000660" cy="586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630612" cy="5722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Нужно только знать….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предпринять??? 	(устные ответы)</a:t>
            </a:r>
            <a:endParaRPr lang="ru-RU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предпринять??? 	(устные ответы)</a:t>
            </a:r>
            <a:endParaRPr lang="ru-RU" dirty="0"/>
          </a:p>
        </p:txBody>
      </p:sp>
      <p:pic>
        <p:nvPicPr>
          <p:cNvPr id="6" name="Содержимое 5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предпринять??? 	(устные ответы)</a:t>
            </a:r>
            <a:endParaRPr lang="ru-RU" dirty="0"/>
          </a:p>
        </p:txBody>
      </p:sp>
      <p:pic>
        <p:nvPicPr>
          <p:cNvPr id="6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Разгадай ребус и определи тему урока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714752"/>
            <a:ext cx="4762500" cy="2476500"/>
          </a:xfrm>
        </p:spPr>
      </p:pic>
      <p:sp>
        <p:nvSpPr>
          <p:cNvPr id="6" name="TextBox 5"/>
          <p:cNvSpPr txBox="1"/>
          <p:nvPr/>
        </p:nvSpPr>
        <p:spPr>
          <a:xfrm>
            <a:off x="1259632" y="171448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НАДЕЖДА	 (на = о)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04"/>
            <a:ext cx="7440111" cy="5580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9b4ff4c8950eb6f749c73bdcb155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2295525" cy="2295525"/>
          </a:xfrm>
          <a:prstGeom prst="rect">
            <a:avLst/>
          </a:prstGeom>
        </p:spPr>
      </p:pic>
      <p:pic>
        <p:nvPicPr>
          <p:cNvPr id="3" name="Рисунок 2" descr="5.зимняя-одеж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429132"/>
            <a:ext cx="2651760" cy="1766455"/>
          </a:xfrm>
          <a:prstGeom prst="rect">
            <a:avLst/>
          </a:prstGeom>
        </p:spPr>
      </p:pic>
      <p:pic>
        <p:nvPicPr>
          <p:cNvPr id="4" name="Рисунок 3" descr="d0686c5c3b8af278178b9a98d5c2ab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357298"/>
            <a:ext cx="36576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58200" cy="1222375"/>
          </a:xfrm>
        </p:spPr>
        <p:txBody>
          <a:bodyPr/>
          <a:lstStyle/>
          <a:p>
            <a:r>
              <a:rPr lang="ru-RU" dirty="0" smtClean="0"/>
              <a:t>Работа в группах:</a:t>
            </a:r>
            <a:br>
              <a:rPr lang="ru-RU" dirty="0" smtClean="0"/>
            </a:br>
            <a:r>
              <a:rPr lang="ru-RU" dirty="0" smtClean="0"/>
              <a:t>			одевайся по погоде!	</a:t>
            </a:r>
            <a:endParaRPr lang="ru-RU" dirty="0"/>
          </a:p>
        </p:txBody>
      </p:sp>
      <p:pic>
        <p:nvPicPr>
          <p:cNvPr id="4" name="Рисунок 3" descr="zanatia3248_clip_image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14714"/>
            <a:ext cx="5333735" cy="400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Внимательно прочитайте,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	поймите и приступайте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54162"/>
            <a:ext cx="8286808" cy="4525963"/>
          </a:xfrm>
        </p:spPr>
        <p:txBody>
          <a:bodyPr/>
          <a:lstStyle/>
          <a:p>
            <a:r>
              <a:rPr lang="ru-RU" dirty="0" smtClean="0"/>
              <a:t>1. Каждая группа выбирает рабочий лист и получает карточки с изображением одежды и аксессуаров</a:t>
            </a:r>
          </a:p>
          <a:p>
            <a:r>
              <a:rPr lang="ru-RU" dirty="0" smtClean="0"/>
              <a:t>2. По рабочему листу определите время года и вклейте нужные карточки в пустые окошки </a:t>
            </a:r>
          </a:p>
          <a:p>
            <a:r>
              <a:rPr lang="ru-RU" dirty="0" smtClean="0"/>
              <a:t>3. Лидеры групп представляют готовые работы и отвечают на 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Рабочий лист и карточки для </a:t>
            </a: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ru-RU" dirty="0" smtClean="0">
                <a:solidFill>
                  <a:srgbClr val="00B050"/>
                </a:solidFill>
              </a:rPr>
              <a:t>группы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9" y="2060848"/>
            <a:ext cx="5002310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019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Рабочий лист и карточки для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группы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019425" cy="40862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5019700" cy="3384376"/>
          </a:xfrm>
        </p:spPr>
      </p:pic>
    </p:spTree>
    <p:extLst>
      <p:ext uri="{BB962C8B-B14F-4D97-AF65-F5344CB8AC3E}">
        <p14:creationId xmlns:p14="http://schemas.microsoft.com/office/powerpoint/2010/main" val="314359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Рабочий лист и карточки для </a:t>
            </a:r>
            <a:r>
              <a:rPr lang="en-US" dirty="0" smtClean="0">
                <a:solidFill>
                  <a:srgbClr val="FF6600"/>
                </a:solidFill>
              </a:rPr>
              <a:t>III </a:t>
            </a:r>
            <a:r>
              <a:rPr lang="ru-RU" dirty="0" smtClean="0">
                <a:solidFill>
                  <a:srgbClr val="FF6600"/>
                </a:solidFill>
              </a:rPr>
              <a:t>группы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019425" cy="40862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944514" cy="3498535"/>
          </a:xfrm>
        </p:spPr>
      </p:pic>
    </p:spTree>
    <p:extLst>
      <p:ext uri="{BB962C8B-B14F-4D97-AF65-F5344CB8AC3E}">
        <p14:creationId xmlns:p14="http://schemas.microsoft.com/office/powerpoint/2010/main" val="353349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Рабочий лист и карточки для </a:t>
            </a:r>
            <a:r>
              <a:rPr lang="en-US" dirty="0" smtClean="0">
                <a:solidFill>
                  <a:srgbClr val="00B0F0"/>
                </a:solidFill>
              </a:rPr>
              <a:t>IV </a:t>
            </a:r>
            <a:r>
              <a:rPr lang="ru-RU" dirty="0" smtClean="0">
                <a:solidFill>
                  <a:srgbClr val="00B0F0"/>
                </a:solidFill>
              </a:rPr>
              <a:t>группы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019425" cy="40862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5016197" cy="3393771"/>
          </a:xfrm>
        </p:spPr>
      </p:pic>
    </p:spTree>
    <p:extLst>
      <p:ext uri="{BB962C8B-B14F-4D97-AF65-F5344CB8AC3E}">
        <p14:creationId xmlns:p14="http://schemas.microsoft.com/office/powerpoint/2010/main" val="793282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Презентации готовых работ,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smtClean="0">
                <a:solidFill>
                  <a:srgbClr val="C00000"/>
                </a:solidFill>
              </a:rPr>
              <a:t>обмен информацией 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mtClean="0"/>
              <a:t>	</a:t>
            </a:r>
            <a:r>
              <a:rPr lang="ru-RU" smtClean="0">
                <a:solidFill>
                  <a:srgbClr val="00B050"/>
                </a:solidFill>
              </a:rPr>
              <a:t>подведение </a:t>
            </a:r>
            <a:r>
              <a:rPr lang="ru-RU" dirty="0" smtClean="0">
                <a:solidFill>
                  <a:srgbClr val="00B050"/>
                </a:solidFill>
              </a:rPr>
              <a:t>итогов урока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86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вам, ребята,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за внимание,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		активность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				и старание!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ÑÐ¼Ð°Ð¹Ð»Ð¸Ðº ÑÐ¿Ð°ÑÐ¸Ð±Ð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2810"/>
            <a:ext cx="4643470" cy="465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148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	Одежда </a:t>
            </a:r>
            <a:br>
              <a:rPr lang="ru-RU" sz="4800" dirty="0" smtClean="0"/>
            </a:br>
            <a:r>
              <a:rPr lang="ru-RU" sz="4800" dirty="0" smtClean="0"/>
              <a:t>				и</a:t>
            </a:r>
            <a:br>
              <a:rPr lang="ru-RU" sz="4800" dirty="0" smtClean="0"/>
            </a:br>
            <a:r>
              <a:rPr lang="ru-RU" sz="4800" dirty="0" smtClean="0"/>
              <a:t>					здоровье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0686c5c3b8af278178b9a98d5c2ab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36576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загадки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Четыре друга вечно ходят по кругу</a:t>
            </a:r>
          </a:p>
          <a:p>
            <a:endParaRPr lang="ru-RU" dirty="0" smtClean="0"/>
          </a:p>
          <a:p>
            <a:r>
              <a:rPr lang="ru-RU" dirty="0" smtClean="0"/>
              <a:t>Двенадцать братьев никогда не встречаются, по разному называются и разными делами занимаются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 класс НАДЕЖДА\90539354_large_c573530929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19062"/>
            <a:ext cx="6667500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ear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85728"/>
            <a:ext cx="6194137" cy="6418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9cacd5948ca9a1edb8a365b032419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1222375"/>
          </a:xfrm>
        </p:spPr>
        <p:txBody>
          <a:bodyPr/>
          <a:lstStyle/>
          <a:p>
            <a:r>
              <a:rPr lang="ru-RU" dirty="0" smtClean="0"/>
              <a:t>Гуляй в любое время года!</a:t>
            </a:r>
            <a:br>
              <a:rPr lang="ru-RU" dirty="0" smtClean="0"/>
            </a:br>
            <a:r>
              <a:rPr lang="ru-RU" dirty="0" smtClean="0"/>
              <a:t>			Гуляй в любую погоду!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6e838824f498a57e87921a780221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71612"/>
            <a:ext cx="5137498" cy="514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 ЗАКОНЧИТСЯ ТАКАЯ ПРОГУЛКА???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дминистратор\Desktop\1 класс НАДЕЖДА\1495029901196658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750727" cy="383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168</Words>
  <Application>Microsoft Office PowerPoint</Application>
  <PresentationFormat>Экран (4:3)</PresentationFormat>
  <Paragraphs>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Franklin Gothic Book</vt:lpstr>
      <vt:lpstr>Franklin Gothic Medium</vt:lpstr>
      <vt:lpstr>Wingdings 2</vt:lpstr>
      <vt:lpstr>Трек</vt:lpstr>
      <vt:lpstr>Мацкус Надежда Михайловна учитель начальных классов школа №193 им. М.Шахрияра  азербайджан, г. Баку 2018 год</vt:lpstr>
      <vt:lpstr>Разгадай ребус и определи тему урока </vt:lpstr>
      <vt:lpstr> Одежда      и      здоровье </vt:lpstr>
      <vt:lpstr>загадки</vt:lpstr>
      <vt:lpstr>Презентация PowerPoint</vt:lpstr>
      <vt:lpstr>Презентация PowerPoint</vt:lpstr>
      <vt:lpstr>Презентация PowerPoint</vt:lpstr>
      <vt:lpstr>Гуляй в любое время года!    Гуляй в любую погоду!</vt:lpstr>
      <vt:lpstr>ЧЕМ ЗАКОНЧИТСЯ ТАКАЯ ПРОГУЛКА??? </vt:lpstr>
      <vt:lpstr>Презентация PowerPoint</vt:lpstr>
      <vt:lpstr>ЧЕМ ЗАКОНЧИТСЯ ТАКАЯ ПРОГУЛКА??? </vt:lpstr>
      <vt:lpstr>Но почему?</vt:lpstr>
      <vt:lpstr>У природы нет плохой погоды…</vt:lpstr>
      <vt:lpstr>Презентация PowerPoint</vt:lpstr>
      <vt:lpstr>Нужно только знать….</vt:lpstr>
      <vt:lpstr>Презентация PowerPoint</vt:lpstr>
      <vt:lpstr>Что предпринять???  (устные ответы)</vt:lpstr>
      <vt:lpstr>Что предпринять???  (устные ответы)</vt:lpstr>
      <vt:lpstr>Что предпринять???  (устные ответы)</vt:lpstr>
      <vt:lpstr>Презентация PowerPoint</vt:lpstr>
      <vt:lpstr>Презентация PowerPoint</vt:lpstr>
      <vt:lpstr>Работа в группах:    одевайся по погоде! </vt:lpstr>
      <vt:lpstr>Внимательно прочитайте,     поймите и приступайте</vt:lpstr>
      <vt:lpstr>Рабочий лист и карточки для I группы</vt:lpstr>
      <vt:lpstr>Рабочий лист и карточки для II группы</vt:lpstr>
      <vt:lpstr>Рабочий лист и карточки для III группы</vt:lpstr>
      <vt:lpstr>Рабочий лист и карточки для IV группы</vt:lpstr>
      <vt:lpstr>Презентации готовых работ,   обмен информацией и   подведение итогов урока</vt:lpstr>
      <vt:lpstr>Спасибо вам, ребята,    за внимание,      активность        и старание!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SysAdmin</dc:creator>
  <cp:lastModifiedBy>Dmitriy Matskus</cp:lastModifiedBy>
  <cp:revision>41</cp:revision>
  <dcterms:created xsi:type="dcterms:W3CDTF">2018-02-16T12:43:10Z</dcterms:created>
  <dcterms:modified xsi:type="dcterms:W3CDTF">2018-03-23T12:24:58Z</dcterms:modified>
</cp:coreProperties>
</file>