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74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7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8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046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2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60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722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05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890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539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7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251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BAC5-976B-426E-8F2D-F014E6350B6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FD8B8-2037-44C3-A2D7-CF9FE47F5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150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ТЕОРЕТИЧЕСКИЕ ОСНОВЫ ПЕРЕСКАЗА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ВИДЫ ПЕРЕСКАЗА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ИХ ИСПОЛЬЗОВАНИЕ В РАЗЛИЧНЫХ ВОЗРАСТНЫХ ГРУППАХ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5508104" y="4725144"/>
            <a:ext cx="337646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Подготовила: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Жукова Ольга Владимировна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5330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Виды пересказов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Пересказ рассказа по наглядному действию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Пересказ рассказа с использование </a:t>
            </a:r>
            <a:r>
              <a:rPr lang="ru-RU" sz="2700" dirty="0" err="1" smtClean="0">
                <a:solidFill>
                  <a:schemeClr val="accent2">
                    <a:lumMod val="75000"/>
                  </a:schemeClr>
                </a:solidFill>
              </a:rPr>
              <a:t>фланелеграфа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Пересказ рассказа по серии сюжетных картин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Пересказ рассказа по сюжетной картине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08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19256" cy="116205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ПЕРЕСКАЗ В РАЗЛИЧНЫХ ВОЗРАСТНЫХ ГРУППАХ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5805264"/>
            <a:ext cx="9144000" cy="6977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Занятия по пересказу включаются со средней группы детского сада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35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Средняя группа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7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Обучение предсказыванию вводится с декабря- января, но если у всех детей грамотная речь развита хорошо, </a:t>
            </a:r>
            <a:r>
              <a:rPr lang="ru-RU" sz="2700" dirty="0">
                <a:solidFill>
                  <a:schemeClr val="accent2">
                    <a:lumMod val="75000"/>
                  </a:schemeClr>
                </a:solidFill>
              </a:rPr>
              <a:t>м</a:t>
            </a: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ожно начинать раньше.</a:t>
            </a:r>
          </a:p>
          <a:p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0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Старшая группа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Учить детей пересказывать связно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Последовательно и выразительно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Передавать диалогическую речь, меняя интонации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Излагать содержание близко к тексту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Использовать авторские слова и выражения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5-6 лет пересказывают более свободно и не принуждённо</a:t>
            </a:r>
          </a:p>
        </p:txBody>
      </p:sp>
    </p:spTree>
    <p:extLst>
      <p:ext uri="{BB962C8B-B14F-4D97-AF65-F5344CB8AC3E}">
        <p14:creationId xmlns:p14="http://schemas.microsoft.com/office/powerpoint/2010/main" xmlns="" val="30663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466728" cy="116205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Подготовительная группа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273050"/>
            <a:ext cx="4834880" cy="5853113"/>
          </a:xfrm>
        </p:spPr>
        <p:txBody>
          <a:bodyPr/>
          <a:lstStyle/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Закрепляют и совершенствуют речевые умения и навыки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Ребенок 6-7 лет может более точно соотнести свой пересказ с текстом,  возрастает его самостоятельность при разборе ответа товарища.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994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64378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При оценке пересказа учитывается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Правильно ли передаётся замысел рассказа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Какова степень точности в обрисовке персонажей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Каковы самостоятельность и логическая последовательность изложения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Какие используются художественные средства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Использование интонационной выразительности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11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73050"/>
            <a:ext cx="8147248" cy="585311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Занятия по пересказу занимают знаменательное место в системе работы по формированию связной речи. Когда ребёнок не только слушает рассказы, сказки, но и сам воспроизводит их в собственной речи, воздействие художественных произведений на его личность, на его речевые развития усиливаться.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9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147248" cy="1512168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Пересказ-воспроизведение прослушанного художественного произведения в выразительной устной речи.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r>
              <a:rPr lang="ru-RU" dirty="0">
                <a:solidFill>
                  <a:srgbClr val="C0504D">
                    <a:lumMod val="50000"/>
                  </a:srgbClr>
                </a:solidFill>
              </a:rPr>
              <a:t>ВИДЫ ПЕРЕСКАЗА</a:t>
            </a:r>
          </a:p>
          <a:p>
            <a:pPr marL="0" lvl="0" indent="0" algn="ctr">
              <a:buNone/>
            </a:pPr>
            <a:r>
              <a:rPr lang="ru-RU" dirty="0">
                <a:solidFill>
                  <a:srgbClr val="C0504D">
                    <a:lumMod val="50000"/>
                  </a:srgbClr>
                </a:solidFill>
              </a:rPr>
              <a:t>ИХ ИСПОЛЬЗОВАНИЕ В РАЗЛИЧНЫХ ВОЗРАСТНЫХ ГРУППАХ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ru-RU" sz="2800" b="0" dirty="0" smtClean="0">
                <a:solidFill>
                  <a:schemeClr val="accent2">
                    <a:lumMod val="75000"/>
                  </a:schemeClr>
                </a:solidFill>
              </a:rPr>
              <a:t>Подготовительная работа</a:t>
            </a:r>
            <a:endParaRPr lang="ru-RU" sz="28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Включает в себя: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Формирование лексического и грамматического базиса связной речи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Развитие и закрепление навыков построение предложений различной структуры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Формирование умений и навыков для полноценного общения детей с воспитателем в процессе учебных занятий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Целью работы является достижение уровня языкового развития детей, необходимого для составления различных видов развернутых высказываний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123\Desktop\2005-03-24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853" y="2924944"/>
            <a:ext cx="3072343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36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3008313" cy="116205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Задачи подготовительного этапа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Развитие у детей направленного восприятия речи педагога и внимания к речи других детей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Закрепление навыков составлении ответов на вопросы в виде развёрнутых предложений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Формирование умений адекватно передавать в речи изображённые на картинках простые действия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Усвоение детьми языковых средств (Слова-определения, глагольная лексика и т.д.)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123\Desktop\c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747" y="1916832"/>
            <a:ext cx="3024336" cy="30243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00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404664"/>
            <a:ext cx="8507288" cy="75738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Пересказ оказывает влияние на развитие личности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3816423"/>
          </a:xfrm>
        </p:spPr>
        <p:txBody>
          <a:bodyPr numCol="4"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Умственное</a:t>
            </a: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Нравственное</a:t>
            </a: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Эстетическое</a:t>
            </a: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Развитие речи</a:t>
            </a: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733256"/>
            <a:ext cx="8363272" cy="392907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Что подтверждают такие педагоги, как В.В.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Гербова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Э.П. Короткова, А.М.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Бородич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Ф.А. Сохин, О.А, Шорохова 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д.р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4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147248" cy="4691063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Требования к тексту для пересказа</a:t>
            </a:r>
          </a:p>
          <a:p>
            <a:pPr algn="ctr"/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20032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Сюжет произведения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Должен иметь воспитательное значение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Доступен по содержанию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Близок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ж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изненному опыту(Чтобы ребёнок мог отразить личное отношение к событиям)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 ярко выраженной последовательностью действий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Чёткой композицией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Персонажи с ярко выраженными чертами характера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Мотивы поступков героев должны быть понятны детям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4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зык произведения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доступным детям словарём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небольшими короткими и чёткими фразами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отсутствием сложных грамматических форм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несложными прямой речи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наличием ярких и точных определений</a:t>
            </a:r>
          </a:p>
          <a:p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С ярко окрашенными выразительными средствами языка</a:t>
            </a:r>
            <a:endParaRPr lang="ru-R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08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19256" cy="116205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ВИДЫ ПЕРЕСКАЗОВ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6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256</TotalTime>
  <Words>443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ТЕОРЕТИЧЕСКИЕ ОСНОВЫ ПЕРЕСКАЗА </vt:lpstr>
      <vt:lpstr>   Пересказ-воспроизведение прослушанного художественного произведения в выразительной устной речи. </vt:lpstr>
      <vt:lpstr>Подготовительная работа</vt:lpstr>
      <vt:lpstr>Задачи подготовительного этапа </vt:lpstr>
      <vt:lpstr>Пересказ оказывает влияние на развитие личности</vt:lpstr>
      <vt:lpstr>Слайд 6</vt:lpstr>
      <vt:lpstr>Сюжет произведения </vt:lpstr>
      <vt:lpstr>Язык произведения</vt:lpstr>
      <vt:lpstr>ВИДЫ ПЕРЕСКАЗОВ</vt:lpstr>
      <vt:lpstr>Виды пересказов</vt:lpstr>
      <vt:lpstr>ПЕРЕСКАЗ В РАЗЛИЧНЫХ ВОЗРАСТНЫХ ГРУППАХ</vt:lpstr>
      <vt:lpstr>Средняя группа </vt:lpstr>
      <vt:lpstr>Старшая группа</vt:lpstr>
      <vt:lpstr>Подготовительная группа</vt:lpstr>
      <vt:lpstr>При оценке пересказа учитывается</vt:lpstr>
      <vt:lpstr>Слайд 16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ОСНОВЫ ПЕРЕСКАЗА</dc:title>
  <dc:creator>123</dc:creator>
  <cp:lastModifiedBy>User</cp:lastModifiedBy>
  <cp:revision>21</cp:revision>
  <dcterms:created xsi:type="dcterms:W3CDTF">2011-10-13T18:34:49Z</dcterms:created>
  <dcterms:modified xsi:type="dcterms:W3CDTF">2016-12-23T10:33:43Z</dcterms:modified>
</cp:coreProperties>
</file>