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19"/>
  </p:notesMasterIdLst>
  <p:sldIdLst>
    <p:sldId id="256" r:id="rId2"/>
    <p:sldId id="260" r:id="rId3"/>
    <p:sldId id="259" r:id="rId4"/>
    <p:sldId id="258" r:id="rId5"/>
    <p:sldId id="264" r:id="rId6"/>
    <p:sldId id="263" r:id="rId7"/>
    <p:sldId id="262" r:id="rId8"/>
    <p:sldId id="266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6C117-C0B6-4F88-9CB8-A624D29E0CCB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99035-5E22-4D04-AF25-954A3C1B3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164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99035-5E22-4D04-AF25-954A3C1B34C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073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99035-5E22-4D04-AF25-954A3C1B34C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587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99035-5E22-4D04-AF25-954A3C1B34C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012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BFF-99AA-4C25-93B0-396F8D085999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B090F38-7F22-4D36-A9C6-38E6EC61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61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BFF-99AA-4C25-93B0-396F8D085999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B090F38-7F22-4D36-A9C6-38E6EC61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590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BFF-99AA-4C25-93B0-396F8D085999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B090F38-7F22-4D36-A9C6-38E6EC610E8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1816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BFF-99AA-4C25-93B0-396F8D085999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090F38-7F22-4D36-A9C6-38E6EC61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613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BFF-99AA-4C25-93B0-396F8D085999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090F38-7F22-4D36-A9C6-38E6EC610E8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0798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BFF-99AA-4C25-93B0-396F8D085999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090F38-7F22-4D36-A9C6-38E6EC61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748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BFF-99AA-4C25-93B0-396F8D085999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0F38-7F22-4D36-A9C6-38E6EC61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066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BFF-99AA-4C25-93B0-396F8D085999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0F38-7F22-4D36-A9C6-38E6EC61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7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BFF-99AA-4C25-93B0-396F8D085999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0F38-7F22-4D36-A9C6-38E6EC61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34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BFF-99AA-4C25-93B0-396F8D085999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B090F38-7F22-4D36-A9C6-38E6EC61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2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BFF-99AA-4C25-93B0-396F8D085999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B090F38-7F22-4D36-A9C6-38E6EC61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06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BFF-99AA-4C25-93B0-396F8D085999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B090F38-7F22-4D36-A9C6-38E6EC61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59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BFF-99AA-4C25-93B0-396F8D085999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0F38-7F22-4D36-A9C6-38E6EC61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65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BFF-99AA-4C25-93B0-396F8D085999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0F38-7F22-4D36-A9C6-38E6EC61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3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BFF-99AA-4C25-93B0-396F8D085999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90F38-7F22-4D36-A9C6-38E6EC61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01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0BFF-99AA-4C25-93B0-396F8D085999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B090F38-7F22-4D36-A9C6-38E6EC61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29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A0BFF-99AA-4C25-93B0-396F8D085999}" type="datetimeFigureOut">
              <a:rPr lang="ru-RU" smtClean="0"/>
              <a:t>07.06.2017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B090F38-7F22-4D36-A9C6-38E6EC61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20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yandex.ru/images/search?text=%D0%B3.%D1%81%D1%83%D1%80%D0%B3%D1%83%D1%82%20%20%D0%BA%D0%B0%D1%80%D1%82%D0%B8%D0%BD%D0%BA%D0%B8&amp;img_url=http%3A%2F%2Fimg-fotki.yandex.ru%2Fget%2F9353%2F84280170.56%2F0_8c222_305d823e_XXL.jpg&amp;pos=25&amp;rpt=simage&amp;lr=5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yandex.ru/images/search?p=1&amp;text=%D0%B3.%D1%81%D1%83%D1%80%D0%B3%D1%83%D1%82%20%20%D0%BA%D0%B0%D1%80%D1%82%D0%B8%D0%BD%D0%BA%D0%B8&amp;img_url=https%3A%2F%2Fotvet.imgsmail.ru%2Fdownload%2F04388a507aa9a83e29d3892d89820334_i-5766.jpg&amp;pos=42&amp;rpt=simage&amp;lr=57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p=1&amp;text=%D0%B3.%D1%81%D1%83%D1%80%D0%B3%D1%83%D1%82%20%20%D0%BA%D0%B0%D1%80%D1%82%D0%B8%D0%BD%D0%BA%D0%B8&amp;img_url=http%3A%2F%2Fmtdata.ru%2Fu23%2FphotoFB3B%2F20660225482-0%2Foriginal.jpeg&amp;pos=40&amp;rpt=simage&amp;lr=5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hyperlink" Target="https://yandex.ru/images/search?p=5&amp;text=%D0%B3.%D1%81%D1%83%D1%80%D0%B3%D1%83%D1%82%20%20%D0%BA%D0%B0%D1%80%D1%82%D0%B8%D0%BD%D0%BA%D0%B8&amp;img_url=https%3A%2F%2Fitreba.org%2Fuploads%2Fobject%2F115%2Fgallery%2Ff5%2F8e%2F2d%2F355-cb4340ece25fb7698cdb4aa641800049157c4008.jpg&amp;pos=164&amp;rpt=simage&amp;lr=57" TargetMode="Externa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yandex.ru/images/search?p=2&amp;text=%D0%B3.%D1%81%D1%83%D1%80%D0%B3%D1%83%D1%82%20%20%D0%BA%D0%B0%D1%80%D1%82%D0%B8%D0%BD%D0%BA%D0%B8&amp;img_url=http%3A%2F%2Fwww.sculptor.perm.ru%2Fupload%2Fresize_cache%2Fiblock%2Fbed%2F1024_768_1%2Fandr2686a.jpg&amp;pos=66&amp;rpt=simage&amp;lr=57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hyperlink" Target="https://yandex.ru/images/search?p=3&amp;text=%D0%B3.%D1%81%D1%83%D1%80%D0%B3%D1%83%D1%82%20%20%D0%BA%D0%B0%D1%80%D1%82%D0%B8%D0%BD%D0%BA%D0%B8&amp;img_url=https%3A%2F%2Fmedia.nakanune.ru%2Fimages%2Fpictures%2F275x%2Fimage_6896.jpg&amp;pos=90&amp;rpt=simage&amp;lr=57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yandex.ru/images/search?p=3&amp;text=%D0%B3.%D1%81%D1%83%D1%80%D0%B3%D1%83%D1%82%20%20%D0%BA%D0%B0%D1%80%D1%82%D0%B8%D0%BD%D0%BA%D0%B8&amp;img_url=https%3A%2F%2Fd-a.d-cd.net%2F717883u-960.jpg&amp;pos=111&amp;rpt=simage&amp;lr=57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hyperlink" Target="https://yandex.ru/images/search?p=5&amp;text=%D0%B3.%D1%81%D1%83%D1%80%D0%B3%D1%83%D1%82%20%20%D0%BA%D0%B0%D1%80%D1%82%D0%B8%D0%BD%D0%BA%D0%B8&amp;img_url=http%3A%2F%2Fwww.geocaching.su%2Fphotos%2Fareas%2F20191.jpg&amp;pos=161&amp;rpt=simage&amp;lr=57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yandex.ru/images/search?source=wiz&amp;img_url=https%3A%2F%2Ffs00.infourok.ru%2Fimages%2Fdoc%2F210%2F239353%2Fimg34.jpg&amp;text=%D0%BF%D1%80%D0%B5%D0%B7%D0%B5%D0%BD%D1%82%D0%B0%D1%86%D0%B8%D1%8F%20%D0%B3.%D1%81%D1%83%D1%80%D0%B3%D1%83%D1%82%20%D0%BB%D1%8E%D0%B1%D0%BE%D0%B2%D1%8C%20%D0%BA%20%D0%BC%D0%B0%D0%BB%D0%BE%D0%B9%20%D1%80%D0%BE%D0%B4%D0%B8%D0%BD%D0%B5&amp;noreask=1&amp;pos=14&amp;lr=57&amp;rpt=simage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s://yandex.ru/images/search?source=wiz&amp;img_url=https%3A%2F%2Fwww.metod-kopilka.ru%2Fimages%2Fdoc%2F3%2F2717%2F4%2Fimg31.jpg&amp;text=%D1%81%D0%BF%D0%B0%D1%81%D0%B8%D0%B1%D0%BE%20%D0%B7%D0%B0%20%D0%B2%D0%BD%D0%B8%D0%BC%D0%B0%D0%BD%D0%B8%D0%B5%20%D0%BA%D0%B0%D1%80%D1%82%D0%B8%D0%BD%D0%BA%D0%B8%20%D0%B4%D0%BB%D1%8F%20%D0%BF%D1%80%D0%B5%D0%B7%D0%B5%D0%BD%D1%82%D0%B0%D1%86%D0%B8%D0%B8&amp;noreask=1&amp;pos=21&amp;lr=57&amp;rpt=simag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>
                <a:latin typeface="+mn-lt"/>
              </a:rPr>
              <a:t>Воспитание у дошкольников любви к малой Родине</a:t>
            </a:r>
            <a:endParaRPr lang="ru-RU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Детский сад №47 «</a:t>
            </a:r>
            <a:r>
              <a:rPr lang="ru-RU" dirty="0" err="1" smtClean="0">
                <a:solidFill>
                  <a:schemeClr val="tx1"/>
                </a:solidFill>
              </a:rPr>
              <a:t>Гусельки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Г.Сургут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37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im0-tub-ru.yandex.net/i?id=5b5e563e1763bfabbd43d82ed5563127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206" y="820982"/>
            <a:ext cx="8596366" cy="5673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55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Продолжаем подробный рассказ о Сургуте. 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846" y="4009292"/>
            <a:ext cx="5205095" cy="216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s://im0-tub-ru.yandex.net/i?id=9b5f55202b353e1e801607af7a4f346e-l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988" y="586154"/>
            <a:ext cx="4533657" cy="2414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0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634154" y="2806423"/>
            <a:ext cx="12192000" cy="2077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2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</a:t>
            </a:r>
          </a:p>
        </p:txBody>
      </p:sp>
      <p:pic>
        <p:nvPicPr>
          <p:cNvPr id="12290" name="Picture 2" descr="собаку г сургут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145" y="1144861"/>
            <a:ext cx="7225299" cy="459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33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Фотографии. 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738" y="3398611"/>
            <a:ext cx="3938954" cy="295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Россия - Сургут. 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990" y="920628"/>
            <a:ext cx="3572364" cy="267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37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Монументальная скульптурная композиция в городе Сургут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914" y="2180492"/>
            <a:ext cx="4590163" cy="434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 flipV="1">
            <a:off x="-1456391" y="1448136"/>
            <a:ext cx="16837068" cy="23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  </a:t>
            </a:r>
            <a:r>
              <a:rPr kumimoji="0" lang="ru-RU" altLang="ru-RU" sz="12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8</a:t>
            </a: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00×639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340" name="Picture 4" descr="Г сургут, ул 30 лет победы 46, тц союз. 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384" y="257908"/>
            <a:ext cx="4435018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78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г. Сургут, храм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077" y="3021090"/>
            <a:ext cx="4569987" cy="3423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Но часть домов старого города при строительстве удалось... 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537" y="474544"/>
            <a:ext cx="3802248" cy="252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83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Презентация к классному часу &amp;quot;Моя малая родина&amp;quot; 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754" y="1511617"/>
            <a:ext cx="4773806" cy="357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99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Презентация по музыке на тему &amp;quot;Музыка Крыма&amp;quot; 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953" y="1550352"/>
            <a:ext cx="5022851" cy="376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8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+mn-lt"/>
              </a:rPr>
              <a:t>Цель</a:t>
            </a:r>
            <a:endParaRPr lang="ru-RU" sz="54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Воспитание гуманной, </a:t>
            </a:r>
            <a:r>
              <a:rPr lang="ru-RU" sz="2400" b="1" dirty="0"/>
              <a:t>д</a:t>
            </a:r>
            <a:r>
              <a:rPr lang="ru-RU" sz="2400" b="1" dirty="0" smtClean="0"/>
              <a:t>уховно-нравственной личности, достойных будущих граждан России, патриотов своего Отечества, воспитание гордости за место, где они живут, за малую родину.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27967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+mn-lt"/>
              </a:rPr>
              <a:t>Задачи</a:t>
            </a:r>
            <a:endParaRPr lang="ru-RU" sz="5400" b="1" dirty="0"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063262" y="1905000"/>
            <a:ext cx="9075792" cy="435725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Привития детям чувства любви к своему родному краю, своей малой родине на основе приобщения к родной природе, культуре и традициям.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Формирование чувства привязанности к своему дому, детскому саду, своим близким.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Расширение представлений о России, как о родной стране, о Сургуте, как о родном городе.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010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im0-tub-ru.yandex.net/i?id=e1ec2854e4fe40154b9f51e5b1964a4b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230" y="320370"/>
            <a:ext cx="8267943" cy="620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34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im0-tub-ru.yandex.net/i?id=134004277ed7ab8b9295679276e4cffb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552" y="378984"/>
            <a:ext cx="8314837" cy="623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7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m0-tub-ru.yandex.net/i?id=d61546ad3ab0bc65a834b907f2560018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056" y="234461"/>
            <a:ext cx="8351227" cy="6263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75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0-tub-ru.yandex.net/i?id=e20b36a2612a59e2b0e69d3dc4a5e0a0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107" y="273478"/>
            <a:ext cx="8549297" cy="641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14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photos.wikimapia.org/p/00/03/57/56/20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678" y="332581"/>
            <a:ext cx="7901598" cy="592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08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im0-tub-ru.yandex.net/i?id=40a23cc23236290a1a94489d399e1ebf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569" y="287764"/>
            <a:ext cx="8385174" cy="628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27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</TotalTime>
  <Words>104</Words>
  <Application>Microsoft Office PowerPoint</Application>
  <PresentationFormat>Широкоэкранный</PresentationFormat>
  <Paragraphs>21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Легкий дым</vt:lpstr>
      <vt:lpstr>Воспитание у дошкольников любви к малой Родине</vt:lpstr>
      <vt:lpstr>Цель</vt:lpstr>
      <vt:lpstr>Задачи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у дошкольников любви к малой Родине</dc:title>
  <dc:creator>Пользователь Windows</dc:creator>
  <cp:lastModifiedBy>Пользователь Windows</cp:lastModifiedBy>
  <cp:revision>16</cp:revision>
  <dcterms:created xsi:type="dcterms:W3CDTF">2017-06-07T15:59:46Z</dcterms:created>
  <dcterms:modified xsi:type="dcterms:W3CDTF">2017-06-07T18:31:13Z</dcterms:modified>
</cp:coreProperties>
</file>