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5" r:id="rId6"/>
    <p:sldId id="264" r:id="rId7"/>
    <p:sldId id="262" r:id="rId8"/>
    <p:sldId id="261" r:id="rId9"/>
    <p:sldId id="263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 snapToGrid="0">
      <p:cViewPr varScale="1">
        <p:scale>
          <a:sx n="69" d="100"/>
          <a:sy n="69" d="100"/>
        </p:scale>
        <p:origin x="-117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2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00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7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3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5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78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61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9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7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53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68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C4CC-31DB-4B00-80FC-E91B23BCC65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20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4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725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0056"/>
            <a:ext cx="2833278" cy="4463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7914" y="173534"/>
            <a:ext cx="7075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Музыкальные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инструменты</a:t>
            </a:r>
          </a:p>
        </p:txBody>
      </p:sp>
      <p:pic>
        <p:nvPicPr>
          <p:cNvPr id="2050" name="Рисунок 4" descr="http://www.elephant.ru/images/toys/205/4210_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513" y="2000250"/>
            <a:ext cx="4597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2184" y="5004321"/>
            <a:ext cx="7101816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высшей квалификационной категории-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Бреннер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Марина Валентиновна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0079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612">
        <p:fade/>
      </p:transition>
    </mc:Choice>
    <mc:Fallback>
      <p:transition spd="med" advTm="5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6673" y="523279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Дудочка</a:t>
            </a:r>
          </a:p>
        </p:txBody>
      </p:sp>
      <p:pic>
        <p:nvPicPr>
          <p:cNvPr id="10242" name="Picture 2" descr="C:\Users\1\Desktop\Музыкальные инструменты  в картинках и стихах\DSC084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082" y="1612610"/>
            <a:ext cx="3726873" cy="496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98494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Вы все на ней играете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 err="1">
                <a:latin typeface="Times New Roman" pitchFamily="18" charset="0"/>
                <a:ea typeface="Calibri"/>
                <a:cs typeface="Times New Roman" pitchFamily="18" charset="0"/>
              </a:rPr>
              <a:t>Ду-ду-ду-ду-ду-ду-ду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Да-да-да-да-да-да-да.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Вот так поет она всегда.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Ни палочка, ни трубочка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Что же это?..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1760_im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367" y="4063325"/>
            <a:ext cx="2291484" cy="25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5597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8227">
        <p:checker/>
      </p:transition>
    </mc:Choice>
    <mc:Fallback>
      <p:transition spd="slow" advTm="82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6866"/>
            <a:ext cx="8977745" cy="543113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114801" y="184664"/>
            <a:ext cx="4862943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3911" y="184664"/>
            <a:ext cx="401089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учить детей в многоголосной музыке слышать разные инструменты;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учить играть на различных инструментах индивидуально и в оркестре;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познавательного интереса к музыкальным занятиям, творческой активности детей;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внимания, мышления, речи;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воспитание интереса, любви к искусству;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способствовать воспитанию духовной культуры детей.</a:t>
            </a:r>
          </a:p>
        </p:txBody>
      </p:sp>
      <p:pic>
        <p:nvPicPr>
          <p:cNvPr id="11266" name="Picture 2" descr="C:\Users\1\Desktop\Музыкальные инструменты  в картинках и стихах\DSC084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38378"/>
            <a:ext cx="5029199" cy="37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6007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1075">
        <p14:prism isInverted="1"/>
      </p:transition>
    </mc:Choice>
    <mc:Fallback>
      <p:transition spd="slow" advTm="11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4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725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275" y="1869369"/>
            <a:ext cx="2833278" cy="4463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3457" y="302306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12290" name="Picture 2" descr="C:\Users\1\Desktop\Музыкальные инструменты  в картинках и стихах\DSC084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822" y="3746745"/>
            <a:ext cx="3666835" cy="27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6913" y="1559209"/>
            <a:ext cx="6795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Народная мудрость гласит: «Взяв в свои руки скрипку, человек не может    стать бандитом». Полюбив хорошую музыку, он будет стремиться к красоте и гармонии во всех сторонах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794" y="4207787"/>
            <a:ext cx="5465619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lvl="0"/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категории-</a:t>
            </a:r>
          </a:p>
          <a:p>
            <a:pPr lvl="0"/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Бреннер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Марина Валентиновна</a:t>
            </a:r>
          </a:p>
          <a:p>
            <a:pPr lvl="0"/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сад № 47 "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Веселинка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lvl="0"/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г.Димитровграда</a:t>
            </a: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7626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8420">
        <p14:honeycomb/>
      </p:transition>
    </mc:Choice>
    <mc:Fallback>
      <p:transition spd="slow" advTm="84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86400" y="1280355"/>
            <a:ext cx="3436422" cy="508867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многих детей игра на музыкальных инструментах помогает передать чувство, внутренний духовный мир. Это прекрасное средство не только индивидуального развития, но и развития мышления, творческой инициативы, сознательных отношений между детьми.</a:t>
            </a:r>
          </a:p>
        </p:txBody>
      </p:sp>
      <p:pic>
        <p:nvPicPr>
          <p:cNvPr id="1026" name="Picture 2" descr="C:\Users\1\Desktop\Музыкальные инструменты  в картинках и стихах\DSC084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31" y="1942825"/>
            <a:ext cx="5018314" cy="376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7907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054">
        <p14:prism/>
      </p:transition>
    </mc:Choice>
    <mc:Fallback>
      <p:transition spd="slow" advTm="70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19435" y="486765"/>
            <a:ext cx="262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Ложки</a:t>
            </a:r>
          </a:p>
        </p:txBody>
      </p:sp>
      <p:pic>
        <p:nvPicPr>
          <p:cNvPr id="3074" name="Picture 2" descr="C:\Users\1\Desktop\Музыкальные инструменты  в картинках и стихах\DSC084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48" y="3197419"/>
            <a:ext cx="4445913" cy="33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17461" y="610960"/>
            <a:ext cx="42265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Ложки разными бывают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на них порой играют.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Отбивают ритм такой,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Сразу в пляс идет любой!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Ложки - пусть не фортепиано,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у них свое пиано,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Есть и форте, даже трели,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у струн виолончели.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виртуоз играет,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Ложки будто бы летают.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Их в руках по три, по пять,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Трудно даже сосчитать!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766" y="1226128"/>
            <a:ext cx="3125622" cy="22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174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3335">
        <p14:gallery dir="l"/>
      </p:transition>
    </mc:Choice>
    <mc:Fallback>
      <p:transition spd="slow" advTm="133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161" y="5934670"/>
            <a:ext cx="4218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Металлофон</a:t>
            </a:r>
          </a:p>
        </p:txBody>
      </p:sp>
      <p:pic>
        <p:nvPicPr>
          <p:cNvPr id="4098" name="Picture 2" descr="C:\Users\1\Desktop\Музыкальные инструменты  в картинках и стихах\DSC084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902" y="760351"/>
            <a:ext cx="4002974" cy="53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2218" y="1152992"/>
            <a:ext cx="386368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Вот пластинки из металла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На дощечке их немало.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Из пластинок тех, что много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Убегает вдаль дорога.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Слышите чудесный звон?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Что звучит?..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3583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920">
        <p14:doors dir="vert"/>
      </p:transition>
    </mc:Choice>
    <mc:Fallback>
      <p:transition spd="slow" advTm="7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719943" y="51354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Маракас</a:t>
            </a:r>
          </a:p>
        </p:txBody>
      </p:sp>
      <p:pic>
        <p:nvPicPr>
          <p:cNvPr id="5122" name="Picture 2" descr="C:\Users\1\Desktop\Музыкальные инструменты  в картинках и стихах\DSC084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6" y="2744963"/>
            <a:ext cx="5065893" cy="37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8779" y="710303"/>
            <a:ext cx="4572000" cy="2034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Он шумит как погремушка, 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Но при этом – не игрушка.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Ясно каждому из нас, 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Что отгадка –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МАРАКАС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pic>
        <p:nvPicPr>
          <p:cNvPr id="2052" name="Picture 4" descr="МАРАКА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3478" y="3083712"/>
            <a:ext cx="3121922" cy="31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8456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7983">
        <p14:switch dir="r"/>
      </p:transition>
    </mc:Choice>
    <mc:Fallback>
      <p:transition spd="slow" advTm="79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689401"/>
            <a:ext cx="276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Бубенцы</a:t>
            </a:r>
          </a:p>
        </p:txBody>
      </p:sp>
      <p:pic>
        <p:nvPicPr>
          <p:cNvPr id="6146" name="Picture 2" descr="C:\Users\1\Desktop\Музыкальные инструменты  в картинках и стихах\DSC084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04" y="2488277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БУБЕНЦЫ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769919" y="396813"/>
            <a:ext cx="2808374" cy="2203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85060" y="-64264"/>
            <a:ext cx="395893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Вдаль летит со всех сторон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Колокольный перезвон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Низко, гулко, нараспев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Колокол большой запел.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А в ответ ему легко,</a:t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Ярко, звонко, высоко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Зазвучат во все концы</a:t>
            </a:r>
          </a:p>
          <a:p>
            <a:pPr algn="ctr">
              <a:spcAft>
                <a:spcPts val="0"/>
              </a:spcAft>
            </a:pPr>
            <a:r>
              <a:rPr lang="ru-RU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Колокольцы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-бубенцы.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5900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1236">
        <p14:ripple/>
      </p:transition>
    </mc:Choice>
    <mc:Fallback>
      <p:transition spd="slow" advTm="112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719943" y="513546"/>
            <a:ext cx="3641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Колокольчик</a:t>
            </a:r>
          </a:p>
        </p:txBody>
      </p:sp>
      <p:pic>
        <p:nvPicPr>
          <p:cNvPr id="7170" name="Picture 2" descr="C:\Users\1\Desktop\Музыкальные инструменты  в картинках и стихах\DSC084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81" y="1393567"/>
            <a:ext cx="3927764" cy="52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колоколь.tif"/>
          <p:cNvPicPr/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798743" y="0"/>
            <a:ext cx="2116657" cy="2152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43400" y="2152650"/>
            <a:ext cx="4572000" cy="43150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Колокольчик зазвенел,</a:t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Свою песенку запел:</a:t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«Динь-динь, динь-динь:</a:t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На дворе – неба синь,</a:t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Солнце яркое,</a:t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Красное, жаркое!</a:t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Вылетайте, мошки!</a:t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Выползайте, блошки!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 Black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3509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870">
        <p:blinds dir="vert"/>
      </p:transition>
    </mc:Choice>
    <mc:Fallback>
      <p:transition spd="slow" advTm="787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7665" y="1555168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</p:txBody>
      </p:sp>
      <p:pic>
        <p:nvPicPr>
          <p:cNvPr id="8194" name="Picture 2" descr="C:\Users\1\Desktop\Музыкальные инструменты  в картинках и стихах\DSC084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478498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254" y="243742"/>
            <a:ext cx="36576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Тонкий прут из твердой стали,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Клавиш нет и нет педали.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В нем не больше трех углов,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Звук – как звон колоколов.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Инструмент, конечно, мал,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Но с оркестром поиграл.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osterlux-muzika_instrumenti-os3403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782" y="202329"/>
            <a:ext cx="2119168" cy="21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1233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9547">
        <p:dissolve/>
      </p:transition>
    </mc:Choice>
    <mc:Fallback>
      <p:transition spd="slow" advTm="954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5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pic>
        <p:nvPicPr>
          <p:cNvPr id="9218" name="Picture 2" descr="C:\Users\1\Desktop\Музыкальные инструменты  в картинках и стихах\DSC084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61742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89600" y="2161314"/>
            <a:ext cx="3491345" cy="447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Есть у нас веселый друг,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Очень любит громкий стук.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Тут ответ совсем не труден –</a:t>
            </a:r>
          </a:p>
          <a:p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Знают все, что это…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6503" y="321713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Не барабан, не колокольчик,</a:t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А гремит и звенит.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31837044"/>
      </p:ext>
    </p:extLst>
  </p:cSld>
  <p:clrMapOvr>
    <a:masterClrMapping/>
  </p:clrMapOvr>
  <p:transition spd="slow" advTm="705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303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Polina Brenner</cp:lastModifiedBy>
  <cp:revision>27</cp:revision>
  <dcterms:created xsi:type="dcterms:W3CDTF">2012-12-25T14:02:25Z</dcterms:created>
  <dcterms:modified xsi:type="dcterms:W3CDTF">2016-03-29T18:22:06Z</dcterms:modified>
</cp:coreProperties>
</file>