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2"/>
  </p:sldMasterIdLst>
  <p:sldIdLst>
    <p:sldId id="273" r:id="rId3"/>
    <p:sldId id="263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66"/>
    <a:srgbClr val="0000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4C7F5F-9E14-4132-A529-435ED9EE9520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instudio.com/depositphotos-image/scissors-cutting-paper-8909418.html" TargetMode="External"/><Relationship Id="rId13" Type="http://schemas.openxmlformats.org/officeDocument/2006/relationships/hyperlink" Target="http://blogozdorovie.ru/wp-content/uploads/2014/08/ne-est-posle-shesti.jpg" TargetMode="External"/><Relationship Id="rId3" Type="http://schemas.openxmlformats.org/officeDocument/2006/relationships/hyperlink" Target="http://gb1.muz-color.ru/mp3/7vOXNrCJnk/7cacc6ee7a910eea6791c5b150403ece/u19136c31edc8/Cyplyata_picshat_-_pi_pi.mp3" TargetMode="External"/><Relationship Id="rId7" Type="http://schemas.openxmlformats.org/officeDocument/2006/relationships/hyperlink" Target="http://gb2.muz-color.ru/mp3/8OZ1jACcD7y/39d77da215a5b7e6396b30d9513eb93b/u14e079ccf6e6/meditaciya_-_zvuk_tekucshej_vody.mp3" TargetMode="External"/><Relationship Id="rId12" Type="http://schemas.openxmlformats.org/officeDocument/2006/relationships/hyperlink" Target="http://gb2.muz-color.ru/mp3/8oFGZmpfbT/216216182aae17d54b97a565390a6e1c/u123610d1e71d.mp3" TargetMode="External"/><Relationship Id="rId17" Type="http://schemas.openxmlformats.org/officeDocument/2006/relationships/hyperlink" Target="https://file.xmuzic.me/mp3/3359040/c1RBdkVJZ3RMc2tEc0YzdnJWakIwUzIxTFQrUllMMkhpam5wMGlONFk" TargetMode="External"/><Relationship Id="rId2" Type="http://schemas.openxmlformats.org/officeDocument/2006/relationships/hyperlink" Target="http://pobedpix.com/cyplenok-broyler-jivoy" TargetMode="External"/><Relationship Id="rId16" Type="http://schemas.openxmlformats.org/officeDocument/2006/relationships/hyperlink" Target="http://gb1.muz-color.ru/mp3/9IpdrLCT7qn/63d400983fc09762bffed1a744cda9a0/u1a89d7a2c256/3D_zvuki_-_Zvuk_grozy.mp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n-desktop.com/ru/priroda/raznoe/72980-oboi-malenkiy-ruchey.html/8" TargetMode="External"/><Relationship Id="rId11" Type="http://schemas.openxmlformats.org/officeDocument/2006/relationships/hyperlink" Target="http://fialca.blogspot.ru/p/blog-page_27.html" TargetMode="External"/><Relationship Id="rId5" Type="http://schemas.openxmlformats.org/officeDocument/2006/relationships/hyperlink" Target="http://findicons.ru/icon/11787-muzyka-nota-m-media-multimediya/" TargetMode="External"/><Relationship Id="rId15" Type="http://schemas.openxmlformats.org/officeDocument/2006/relationships/hyperlink" Target="http://gala-teya.com.ua/wp-content/uploads/2014/05/getImage.jpg" TargetMode="External"/><Relationship Id="rId10" Type="http://schemas.openxmlformats.org/officeDocument/2006/relationships/hyperlink" Target="http://gb2.muz-color.ru/mp3/jEpU0zhQdQM/6d939021a71c6ab5c091366df526b368/u145b9dffc440.mp3" TargetMode="External"/><Relationship Id="rId4" Type="http://schemas.openxmlformats.org/officeDocument/2006/relationships/hyperlink" Target="http://findicons.ru/explore/24-nota/" TargetMode="External"/><Relationship Id="rId9" Type="http://schemas.openxmlformats.org/officeDocument/2006/relationships/hyperlink" Target="http://dpxtko.e-shopp.org/Mashina-kartinka-png" TargetMode="External"/><Relationship Id="rId14" Type="http://schemas.openxmlformats.org/officeDocument/2006/relationships/hyperlink" Target="http://gb2.muz-color.ru/mp3/1KYfFBoZ0SEu/23b96cc42283d8bee24370dc16096c03/ued67c1c1de6/Tikanie_chasov_-_Tikanie_chasov.mp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3.png"/><Relationship Id="rId5" Type="http://schemas.openxmlformats.org/officeDocument/2006/relationships/image" Target="../media/image5.jpeg"/><Relationship Id="rId15" Type="http://schemas.openxmlformats.org/officeDocument/2006/relationships/image" Target="../media/image21.png"/><Relationship Id="rId10" Type="http://schemas.openxmlformats.org/officeDocument/2006/relationships/image" Target="../media/image10.jpeg"/><Relationship Id="rId19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25.png"/><Relationship Id="rId2" Type="http://schemas.microsoft.com/office/2007/relationships/media" Target="../media/media3.mp3"/><Relationship Id="rId16" Type="http://schemas.openxmlformats.org/officeDocument/2006/relationships/image" Target="../media/image19.png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3.png"/><Relationship Id="rId5" Type="http://schemas.openxmlformats.org/officeDocument/2006/relationships/image" Target="../media/image5.jpeg"/><Relationship Id="rId15" Type="http://schemas.openxmlformats.org/officeDocument/2006/relationships/image" Target="../media/image18.png"/><Relationship Id="rId10" Type="http://schemas.openxmlformats.org/officeDocument/2006/relationships/image" Target="../media/image10.jpeg"/><Relationship Id="rId19" Type="http://schemas.openxmlformats.org/officeDocument/2006/relationships/image" Target="../media/image26.png"/><Relationship Id="rId4" Type="http://schemas.openxmlformats.org/officeDocument/2006/relationships/image" Target="../media/image24.jpeg"/><Relationship Id="rId9" Type="http://schemas.openxmlformats.org/officeDocument/2006/relationships/image" Target="../media/image9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8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25.png"/><Relationship Id="rId2" Type="http://schemas.microsoft.com/office/2007/relationships/media" Target="../media/media4.mp3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3.png"/><Relationship Id="rId5" Type="http://schemas.openxmlformats.org/officeDocument/2006/relationships/image" Target="../media/image5.jpeg"/><Relationship Id="rId15" Type="http://schemas.openxmlformats.org/officeDocument/2006/relationships/image" Target="../media/image18.png"/><Relationship Id="rId10" Type="http://schemas.openxmlformats.org/officeDocument/2006/relationships/image" Target="../media/image10.jpeg"/><Relationship Id="rId19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23.png"/><Relationship Id="rId2" Type="http://schemas.microsoft.com/office/2007/relationships/media" Target="../media/media5.mp3"/><Relationship Id="rId16" Type="http://schemas.openxmlformats.org/officeDocument/2006/relationships/image" Target="../media/image25.png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3.png"/><Relationship Id="rId5" Type="http://schemas.openxmlformats.org/officeDocument/2006/relationships/image" Target="../media/image5.jpeg"/><Relationship Id="rId15" Type="http://schemas.openxmlformats.org/officeDocument/2006/relationships/image" Target="../media/image19.png"/><Relationship Id="rId23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8.png"/><Relationship Id="rId2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1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27.png"/><Relationship Id="rId2" Type="http://schemas.openxmlformats.org/officeDocument/2006/relationships/audio" Target="../media/media6.mp3"/><Relationship Id="rId16" Type="http://schemas.openxmlformats.org/officeDocument/2006/relationships/image" Target="../media/image23.png"/><Relationship Id="rId20" Type="http://schemas.openxmlformats.org/officeDocument/2006/relationships/image" Target="../media/image15.png"/><Relationship Id="rId1" Type="http://schemas.microsoft.com/office/2007/relationships/media" Target="../media/media6.mp3"/><Relationship Id="rId6" Type="http://schemas.openxmlformats.org/officeDocument/2006/relationships/image" Target="../media/image6.jpeg"/><Relationship Id="rId11" Type="http://schemas.openxmlformats.org/officeDocument/2006/relationships/image" Target="../media/image13.png"/><Relationship Id="rId24" Type="http://schemas.openxmlformats.org/officeDocument/2006/relationships/image" Target="../media/image18.png"/><Relationship Id="rId5" Type="http://schemas.openxmlformats.org/officeDocument/2006/relationships/image" Target="../media/image5.jpeg"/><Relationship Id="rId15" Type="http://schemas.openxmlformats.org/officeDocument/2006/relationships/image" Target="../media/image25.png"/><Relationship Id="rId23" Type="http://schemas.openxmlformats.org/officeDocument/2006/relationships/image" Target="../media/image34.png"/><Relationship Id="rId10" Type="http://schemas.openxmlformats.org/officeDocument/2006/relationships/image" Target="../media/image10.jpeg"/><Relationship Id="rId19" Type="http://schemas.openxmlformats.org/officeDocument/2006/relationships/image" Target="../media/image31.png"/><Relationship Id="rId4" Type="http://schemas.openxmlformats.org/officeDocument/2006/relationships/image" Target="../media/image24.jpeg"/><Relationship Id="rId9" Type="http://schemas.openxmlformats.org/officeDocument/2006/relationships/image" Target="../media/image9.jpeg"/><Relationship Id="rId14" Type="http://schemas.openxmlformats.org/officeDocument/2006/relationships/image" Target="../media/image19.png"/><Relationship Id="rId2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23.png"/><Relationship Id="rId25" Type="http://schemas.openxmlformats.org/officeDocument/2006/relationships/image" Target="../media/image19.png"/><Relationship Id="rId2" Type="http://schemas.microsoft.com/office/2007/relationships/media" Target="../media/media7.mp3"/><Relationship Id="rId16" Type="http://schemas.openxmlformats.org/officeDocument/2006/relationships/image" Target="../media/image25.png"/><Relationship Id="rId20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3.png"/><Relationship Id="rId24" Type="http://schemas.openxmlformats.org/officeDocument/2006/relationships/image" Target="../media/image35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10" Type="http://schemas.openxmlformats.org/officeDocument/2006/relationships/image" Target="../media/image10.jpeg"/><Relationship Id="rId19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30.png"/><Relationship Id="rId2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3.png"/><Relationship Id="rId10" Type="http://schemas.openxmlformats.org/officeDocument/2006/relationships/image" Target="../media/image37.gif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" y="0"/>
            <a:ext cx="9069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_AlternaSw" panose="020B0706020207050204" pitchFamily="34" charset="-52"/>
              </a:rPr>
              <a:t>«Угадай, что звучит»</a:t>
            </a: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812360" y="6093296"/>
            <a:ext cx="1080120" cy="648072"/>
          </a:xfrm>
          <a:prstGeom prst="actionButtonForwardNex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7544" y="609329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CC"/>
                </a:solidFill>
              </a:rPr>
              <a:t>Послушай звук. Подбери к нему соответствующую картинку.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</a:rPr>
              <a:t>Если картинка оказалась правильной, то появится нотка.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1277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Цель: развитие </a:t>
            </a:r>
            <a:r>
              <a:rPr lang="ru-RU" sz="2000" b="1" dirty="0">
                <a:solidFill>
                  <a:srgbClr val="FF0000"/>
                </a:solidFill>
              </a:rPr>
              <a:t>у </a:t>
            </a:r>
            <a:r>
              <a:rPr lang="ru-RU" sz="2000" b="1" dirty="0" smtClean="0">
                <a:solidFill>
                  <a:srgbClr val="FF0000"/>
                </a:solidFill>
              </a:rPr>
              <a:t>младших дошкольников </a:t>
            </a:r>
            <a:r>
              <a:rPr lang="ru-RU" sz="2000" b="1" dirty="0" smtClean="0">
                <a:solidFill>
                  <a:srgbClr val="FF0000"/>
                </a:solidFill>
              </a:rPr>
              <a:t>слухового </a:t>
            </a:r>
            <a:r>
              <a:rPr lang="ru-RU" sz="2000" b="1" dirty="0">
                <a:solidFill>
                  <a:srgbClr val="FF0000"/>
                </a:solidFill>
              </a:rPr>
              <a:t>внимания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Дети учатся </a:t>
            </a:r>
            <a:r>
              <a:rPr lang="ru-RU" sz="2000" b="1" dirty="0" smtClean="0">
                <a:solidFill>
                  <a:srgbClr val="FF0000"/>
                </a:solidFill>
              </a:rPr>
              <a:t>прислушиваться и узнавать неречевые звуки.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4088" y="487373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660066"/>
                </a:solidFill>
              </a:rPr>
              <a:t>Автор: учитель-логопед первой квалификационной категории Ширяева Светлана Матвеевна МКДОУ – детский сад «Елочка»</a:t>
            </a:r>
            <a:endParaRPr lang="ru-RU" dirty="0">
              <a:ln>
                <a:solidFill>
                  <a:srgbClr val="00B0F0"/>
                </a:solidFill>
              </a:ln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313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3512"/>
            <a:ext cx="88744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Цыпленок - </a:t>
            </a:r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</a:t>
            </a:r>
            <a:r>
              <a:rPr lang="en-US" sz="1200" dirty="0" smtClean="0">
                <a:hlinkClick r:id="rId2"/>
              </a:rPr>
              <a:t>pobedpix.com/cyplenok-broyler-jivoy</a:t>
            </a:r>
            <a:endParaRPr lang="ru-RU" sz="1200" dirty="0" smtClean="0"/>
          </a:p>
          <a:p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gb1.muz-color.ru/mp3/7vOXNrCJnk/7cacc6ee7a910eea6791c5b150403ece/u19136c31edc8/Cyplyata_picshat</a:t>
            </a:r>
            <a:r>
              <a:rPr lang="en-US" sz="1200" dirty="0">
                <a:hlinkClick r:id="rId3"/>
              </a:rPr>
              <a:t>_-_</a:t>
            </a:r>
            <a:r>
              <a:rPr lang="en-US" sz="1200" dirty="0" smtClean="0">
                <a:hlinkClick r:id="rId3"/>
              </a:rPr>
              <a:t>pi_pi.mp3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7052" y="4666877"/>
            <a:ext cx="4253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Нота иконка - </a:t>
            </a:r>
            <a:r>
              <a:rPr lang="en-US" sz="1200" dirty="0" smtClean="0">
                <a:hlinkClick r:id="rId4"/>
              </a:rPr>
              <a:t>http</a:t>
            </a:r>
            <a:r>
              <a:rPr lang="en-US" sz="1200" dirty="0">
                <a:hlinkClick r:id="rId4"/>
              </a:rPr>
              <a:t>://findicons.ru/explore/24-nota</a:t>
            </a:r>
            <a:r>
              <a:rPr lang="en-US" sz="1200" dirty="0" smtClean="0">
                <a:hlinkClick r:id="rId4"/>
              </a:rPr>
              <a:t>/</a:t>
            </a:r>
            <a:endParaRPr lang="ru-RU" sz="12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47765" y="5045802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white"/>
                </a:solidFill>
              </a:rPr>
              <a:t>Нота</a:t>
            </a:r>
            <a:r>
              <a:rPr lang="ru-RU" sz="1200" dirty="0" smtClean="0">
                <a:solidFill>
                  <a:prstClr val="white"/>
                </a:solidFill>
              </a:rPr>
              <a:t> - </a:t>
            </a:r>
            <a:r>
              <a:rPr lang="en-US" sz="1200" dirty="0" smtClean="0">
                <a:solidFill>
                  <a:prstClr val="white"/>
                </a:solidFill>
                <a:hlinkClick r:id="rId5"/>
              </a:rPr>
              <a:t>http://findicons.ru/icon/11787-muzyka-nota-m-media-multimediya/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422031"/>
            <a:ext cx="86704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Ручей - </a:t>
            </a:r>
            <a:r>
              <a:rPr lang="en-US" sz="1200" dirty="0" smtClean="0">
                <a:hlinkClick r:id="rId6"/>
              </a:rPr>
              <a:t>http</a:t>
            </a:r>
            <a:r>
              <a:rPr lang="en-US" sz="1200" dirty="0">
                <a:hlinkClick r:id="rId6"/>
              </a:rPr>
              <a:t>://</a:t>
            </a:r>
            <a:r>
              <a:rPr lang="en-US" sz="1200" dirty="0" smtClean="0">
                <a:hlinkClick r:id="rId6"/>
              </a:rPr>
              <a:t>on-desktop.com/ru/priroda/raznoe/72980-oboi-malenkiy-ruchey.html/8</a:t>
            </a:r>
            <a:endParaRPr lang="ru-RU" sz="1200" dirty="0" smtClean="0"/>
          </a:p>
          <a:p>
            <a:r>
              <a:rPr lang="en-US" sz="1200" dirty="0">
                <a:hlinkClick r:id="rId7"/>
              </a:rPr>
              <a:t>http://</a:t>
            </a:r>
            <a:r>
              <a:rPr lang="en-US" sz="1200" dirty="0" smtClean="0">
                <a:hlinkClick r:id="rId7"/>
              </a:rPr>
              <a:t>gb2.muz-color.ru/mp3/8OZ1jACcD7y/39d77da215a5b7e6396b30d9513eb93b/u14e079ccf6e6/.mp3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3264" y="4123912"/>
            <a:ext cx="82809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Ножницы -</a:t>
            </a:r>
            <a:r>
              <a:rPr lang="ru-RU" sz="1200" dirty="0" smtClean="0"/>
              <a:t> </a:t>
            </a:r>
            <a:r>
              <a:rPr lang="en-US" sz="1200" dirty="0" smtClean="0">
                <a:hlinkClick r:id="rId8"/>
              </a:rPr>
              <a:t>http</a:t>
            </a:r>
            <a:r>
              <a:rPr lang="en-US" sz="1200" dirty="0">
                <a:hlinkClick r:id="rId8"/>
              </a:rPr>
              <a:t>://</a:t>
            </a:r>
            <a:r>
              <a:rPr lang="en-US" sz="1200" dirty="0" smtClean="0">
                <a:hlinkClick r:id="rId8"/>
              </a:rPr>
              <a:t>iinstudio.com/depositphotos-image/scissors-cutting-paper-8909418.</a:t>
            </a:r>
            <a:endParaRPr lang="ru-RU" sz="1200" dirty="0" smtClean="0"/>
          </a:p>
          <a:p>
            <a:pPr lvl="0"/>
            <a:r>
              <a:rPr lang="en-US" sz="1200" u="sng" dirty="0">
                <a:solidFill>
                  <a:srgbClr val="C00000"/>
                </a:solidFill>
              </a:rPr>
              <a:t>http://</a:t>
            </a:r>
            <a:r>
              <a:rPr lang="en-US" sz="1200" u="sng" dirty="0" smtClean="0">
                <a:solidFill>
                  <a:srgbClr val="C00000"/>
                </a:solidFill>
              </a:rPr>
              <a:t>noisefx.ru/nozhnitsy-rezka-bumagi.html</a:t>
            </a:r>
            <a:endParaRPr lang="ru-RU" sz="1200" dirty="0" smtClean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569914"/>
            <a:ext cx="78128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Машина -</a:t>
            </a:r>
            <a:r>
              <a:rPr lang="ru-RU" sz="1200" dirty="0" smtClean="0"/>
              <a:t> </a:t>
            </a:r>
            <a:r>
              <a:rPr lang="en-US" sz="1200" dirty="0" smtClean="0">
                <a:hlinkClick r:id="rId9"/>
              </a:rPr>
              <a:t>http</a:t>
            </a:r>
            <a:r>
              <a:rPr lang="en-US" sz="1200" dirty="0">
                <a:hlinkClick r:id="rId9"/>
              </a:rPr>
              <a:t>://</a:t>
            </a:r>
            <a:r>
              <a:rPr lang="en-US" sz="1200" dirty="0" smtClean="0">
                <a:hlinkClick r:id="rId9"/>
              </a:rPr>
              <a:t>dpxtko.e-shopp.org/Mashina-kartinka-png</a:t>
            </a:r>
            <a:endParaRPr lang="ru-RU" sz="1200" dirty="0" smtClean="0"/>
          </a:p>
          <a:p>
            <a:r>
              <a:rPr lang="en-US" sz="1200" dirty="0">
                <a:hlinkClick r:id="rId10"/>
              </a:rPr>
              <a:t>http</a:t>
            </a:r>
            <a:r>
              <a:rPr lang="en-US" sz="1200" dirty="0" smtClean="0">
                <a:hlinkClick r:id="rId10"/>
              </a:rPr>
              <a:t>://gb2.muz-color.ru/mp3/jEpU0zhQdQM/6d939021a71c6ab5c091366df526b368/u145b9dffc440</a:t>
            </a:r>
            <a:r>
              <a:rPr lang="ru-RU" sz="1200" dirty="0" smtClean="0">
                <a:hlinkClick r:id="rId10"/>
              </a:rPr>
              <a:t>.</a:t>
            </a:r>
            <a:r>
              <a:rPr lang="en-US" sz="1200" dirty="0" smtClean="0">
                <a:hlinkClick r:id="rId10"/>
              </a:rPr>
              <a:t>mp3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3264" y="2976029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Колокольчик - </a:t>
            </a:r>
            <a:r>
              <a:rPr lang="en-US" sz="1200" dirty="0" smtClean="0">
                <a:hlinkClick r:id="rId11"/>
              </a:rPr>
              <a:t>http</a:t>
            </a:r>
            <a:r>
              <a:rPr lang="en-US" sz="1200" dirty="0">
                <a:hlinkClick r:id="rId11"/>
              </a:rPr>
              <a:t>://</a:t>
            </a:r>
            <a:r>
              <a:rPr lang="en-US" sz="1200" dirty="0" smtClean="0">
                <a:hlinkClick r:id="rId11"/>
              </a:rPr>
              <a:t>fialca.blogspot.ru/p/blog-page_27.html</a:t>
            </a:r>
            <a:endParaRPr lang="ru-RU" sz="1200" dirty="0" smtClean="0"/>
          </a:p>
          <a:p>
            <a:r>
              <a:rPr lang="en-US" sz="1200" dirty="0">
                <a:hlinkClick r:id="rId12"/>
              </a:rPr>
              <a:t>http://</a:t>
            </a:r>
            <a:r>
              <a:rPr lang="en-US" sz="1200" dirty="0" smtClean="0">
                <a:hlinkClick r:id="rId12"/>
              </a:rPr>
              <a:t>gb2.muz-color.ru/mp3/8oFGZmpfbT/216216182aae17d54b97a565390a6e1c/u123610d1e71d.mp3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283258"/>
            <a:ext cx="86178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Часы - </a:t>
            </a:r>
            <a:r>
              <a:rPr lang="en-US" sz="1200" dirty="0" smtClean="0">
                <a:hlinkClick r:id="rId13"/>
              </a:rPr>
              <a:t>http</a:t>
            </a:r>
            <a:r>
              <a:rPr lang="en-US" sz="1200" dirty="0">
                <a:hlinkClick r:id="rId13"/>
              </a:rPr>
              <a:t>://</a:t>
            </a:r>
            <a:r>
              <a:rPr lang="en-US" sz="1200" dirty="0" smtClean="0">
                <a:hlinkClick r:id="rId13"/>
              </a:rPr>
              <a:t>blogozdorovie.ru/wp-content/uploads/2014/08/ne-est-posle-shesti.jpg</a:t>
            </a:r>
            <a:endParaRPr lang="ru-RU" sz="1200" dirty="0" smtClean="0"/>
          </a:p>
          <a:p>
            <a:r>
              <a:rPr lang="en-US" sz="1200" dirty="0">
                <a:hlinkClick r:id="rId14"/>
              </a:rPr>
              <a:t>http://</a:t>
            </a:r>
            <a:r>
              <a:rPr lang="en-US" sz="1200" dirty="0" smtClean="0">
                <a:hlinkClick r:id="rId14"/>
              </a:rPr>
              <a:t>gb2.muz-color.ru/mp3/1KYfFBoZ0SEu/23b96cc42283d8bee24370dc16096c03/ued67c1c1de6/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5670" y="1837256"/>
            <a:ext cx="81941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Дождь - </a:t>
            </a:r>
            <a:r>
              <a:rPr lang="en-US" sz="1200" dirty="0" smtClean="0">
                <a:hlinkClick r:id="rId15"/>
              </a:rPr>
              <a:t>http</a:t>
            </a:r>
            <a:r>
              <a:rPr lang="en-US" sz="1200" dirty="0">
                <a:hlinkClick r:id="rId15"/>
              </a:rPr>
              <a:t>://</a:t>
            </a:r>
            <a:r>
              <a:rPr lang="en-US" sz="1200" dirty="0" smtClean="0">
                <a:hlinkClick r:id="rId15"/>
              </a:rPr>
              <a:t>gala-teya.com.ua/wp-content/uploads/2014/05/getImage.jpg</a:t>
            </a:r>
            <a:endParaRPr lang="ru-RU" sz="1200" dirty="0"/>
          </a:p>
          <a:p>
            <a:r>
              <a:rPr lang="en-US" sz="1200" dirty="0">
                <a:hlinkClick r:id="rId16"/>
              </a:rPr>
              <a:t>http://</a:t>
            </a:r>
            <a:r>
              <a:rPr lang="en-US" sz="1200" dirty="0" smtClean="0">
                <a:hlinkClick r:id="rId16"/>
              </a:rPr>
              <a:t>gb1.muz-color.ru/mp3/9IpdrLCT7qn/63d400983fc09762bfFed1a744cda9a0/u1a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51720" y="1506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ССЫЛКИ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7052" y="5415134"/>
            <a:ext cx="84947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Гамма </a:t>
            </a:r>
            <a:r>
              <a:rPr lang="ru-RU" sz="1200" dirty="0" smtClean="0"/>
              <a:t>-</a:t>
            </a:r>
            <a:r>
              <a:rPr lang="en-US" sz="1200" u="sng" dirty="0" smtClean="0">
                <a:solidFill>
                  <a:srgbClr val="000099"/>
                </a:solidFill>
                <a:hlinkClick r:id="rId17"/>
              </a:rPr>
              <a:t>https://file.xmuzic.me/mp3/3359040/c1rbdkvjz3rmc2tec0yzdnjwakiwuzixtfqrullmmkhpam5wmglonfk</a:t>
            </a:r>
            <a:endParaRPr lang="ru-RU" sz="1200" u="sng" dirty="0" smtClean="0">
              <a:solidFill>
                <a:srgbClr val="000099"/>
              </a:solidFill>
            </a:endParaRPr>
          </a:p>
          <a:p>
            <a:r>
              <a:rPr lang="en-US" sz="1200" u="sng" dirty="0" smtClean="0">
                <a:solidFill>
                  <a:srgbClr val="C00000"/>
                </a:solidFill>
              </a:rPr>
              <a:t>1s1qvewxqtlvcchzetuhrvvhiyux5ykgzng1umwpmm1k3thjsqutnmm51ejn0nmdqbwvwwwm4te5mbux</a:t>
            </a:r>
            <a:endParaRPr lang="ru-RU" sz="1200" u="sng" dirty="0" smtClean="0">
              <a:solidFill>
                <a:srgbClr val="C00000"/>
              </a:solidFill>
            </a:endParaRPr>
          </a:p>
          <a:p>
            <a:r>
              <a:rPr lang="en-US" sz="1200" u="sng" dirty="0" smtClean="0">
                <a:solidFill>
                  <a:srgbClr val="C00000"/>
                </a:solidFill>
              </a:rPr>
              <a:t>wefpuk0hgchfubg0ztgnkeu41d2dndzfks2q/.mp3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670" y="6211669"/>
            <a:ext cx="8768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Анимация- </a:t>
            </a:r>
            <a:r>
              <a:rPr lang="en-US" sz="1200" u="sng" dirty="0" smtClean="0">
                <a:solidFill>
                  <a:srgbClr val="C00000"/>
                </a:solidFill>
              </a:rPr>
              <a:t>http</a:t>
            </a:r>
            <a:r>
              <a:rPr lang="en-US" sz="1200" u="sng" dirty="0">
                <a:solidFill>
                  <a:srgbClr val="C00000"/>
                </a:solidFill>
              </a:rPr>
              <a:t>://www.playcast.ru/uploads/2016/08/02/19469574.gif</a:t>
            </a:r>
            <a:endParaRPr lang="ru-RU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07704" y="6250801"/>
            <a:ext cx="4896544" cy="50006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0" y="4299934"/>
            <a:ext cx="1611783" cy="1611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static8.depositphotos.com/1323882/890/i/950/depositphotos_8909418-stock-photo-scissors-cutting-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67" y="2279648"/>
            <a:ext cx="19381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900igr.net/Detskie_prezentatsii/biologiya/Domashnie_5.files/slide0015_image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89" y="4141628"/>
            <a:ext cx="1666444" cy="1623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7" y="321521"/>
            <a:ext cx="2077244" cy="1557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 descr="https://amady-sp.ru/upload/users/65/65467/all/89/1449768135.42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7808" r="6017" b="10169"/>
          <a:stretch/>
        </p:blipFill>
        <p:spPr bwMode="auto">
          <a:xfrm>
            <a:off x="4304889" y="261616"/>
            <a:ext cx="2351786" cy="1617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kak2z.ru/my_img/img/2016/08/08/430f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4" y="4253034"/>
            <a:ext cx="2232248" cy="1705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orumimage.ru/uploads/20111202/13228316850300198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b="6954"/>
          <a:stretch/>
        </p:blipFill>
        <p:spPr bwMode="auto">
          <a:xfrm>
            <a:off x="5624249" y="2346817"/>
            <a:ext cx="18179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Цыплят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7.2726" end="5720.1136"/>
                </p14:media>
              </p:ext>
            </p:extLst>
          </p:nvPr>
        </p:nvPicPr>
        <p:blipFill>
          <a:blip r:embed="rId11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460213" y="6139070"/>
            <a:ext cx="609600" cy="60960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380" y="5434903"/>
            <a:ext cx="304818" cy="49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08" y="5336626"/>
            <a:ext cx="631527" cy="63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57" y="5571359"/>
            <a:ext cx="548487" cy="54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45412"/>
            <a:ext cx="683939" cy="6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" y="1530603"/>
            <a:ext cx="713556" cy="7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71" y="3356992"/>
            <a:ext cx="713556" cy="7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2" y="5746324"/>
            <a:ext cx="586500" cy="5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45" y="3521770"/>
            <a:ext cx="571128" cy="57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388424" y="6232963"/>
            <a:ext cx="609767" cy="418559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218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4807E-6 C -0.11528 0.00093 -0.22864 0.00347 -0.34392 0.0044 C -0.35434 0.00602 -0.36441 0.00879 -0.37482 0.01134 C -0.37864 0.01481 -0.38264 0.0155 -0.38715 0.01735 C -0.39028 0.01828 -0.39635 0.02013 -0.39635 0.02036 C -0.40642 0.02683 -0.41684 0.031 -0.42708 0.03771 C -0.4342 0.0421 -0.42656 0.03933 -0.43524 0.04349 C -0.44288 0.04719 -0.44965 0.04927 -0.4566 0.05506 C -0.46215 0.0657 -0.45469 0.05321 -0.46337 0.06223 C -0.46771 0.06662 -0.46423 0.06639 -0.46701 0.07102 C -0.47239 0.08166 -0.48038 0.09184 -0.48854 0.09878 C -0.4908 0.10294 -0.49271 0.11011 -0.49514 0.11335 " pathEditMode="relative" rAng="0" ptsTypes="fffffffffff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57" y="5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07704" y="6250801"/>
            <a:ext cx="4896544" cy="50006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0" y="4299934"/>
            <a:ext cx="1611783" cy="1611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static8.depositphotos.com/1323882/890/i/950/depositphotos_8909418-stock-photo-scissors-cutting-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67" y="2279648"/>
            <a:ext cx="19381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900igr.net/Detskie_prezentatsii/biologiya/Domashnie_5.files/slide0015_image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89" y="4141628"/>
            <a:ext cx="1666444" cy="1623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7" y="321521"/>
            <a:ext cx="2077244" cy="1557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 descr="https://amady-sp.ru/upload/users/65/65467/all/89/1449768135.42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7808" r="6017" b="10169"/>
          <a:stretch/>
        </p:blipFill>
        <p:spPr bwMode="auto">
          <a:xfrm>
            <a:off x="4304889" y="261616"/>
            <a:ext cx="2351786" cy="1617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kak2z.ru/my_img/img/2016/08/08/430f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4" y="4253034"/>
            <a:ext cx="2232248" cy="1705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orumimage.ru/uploads/20111202/13228316850300198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b="6954"/>
          <a:stretch/>
        </p:blipFill>
        <p:spPr bwMode="auto">
          <a:xfrm>
            <a:off x="5624249" y="2346817"/>
            <a:ext cx="18179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84" y="5432411"/>
            <a:ext cx="631527" cy="63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57" y="5571359"/>
            <a:ext cx="548487" cy="54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45412"/>
            <a:ext cx="683939" cy="6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7" y="1699718"/>
            <a:ext cx="338625" cy="46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9" y="1659642"/>
            <a:ext cx="543351" cy="54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71" y="3356992"/>
            <a:ext cx="713556" cy="7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2" y="5746324"/>
            <a:ext cx="586500" cy="5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45" y="3521770"/>
            <a:ext cx="571128" cy="57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учей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.8681" end="733.2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02387" y="6117221"/>
            <a:ext cx="609600" cy="609600"/>
          </a:xfrm>
          <a:prstGeom prst="rect">
            <a:avLst/>
          </a:prstGeom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388424" y="6232963"/>
            <a:ext cx="609767" cy="418559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50" y="6280867"/>
            <a:ext cx="343598" cy="4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0072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47 C 0.03611 0.00578 0.07465 -0.00047 0.11163 0.00115 C 0.12135 0.00439 0.12968 0.01087 0.13941 0.01411 C 0.14722 0.01943 0.1559 0.02405 0.16336 0.03007 C 0.1658 0.03215 0.16788 0.03539 0.17066 0.03654 C 0.17586 0.03886 0.1783 0.03955 0.18385 0.04464 C 0.19201 0.05181 0.20034 0.05968 0.2092 0.06546 C 0.21007 0.06708 0.21059 0.06893 0.21163 0.07032 C 0.21389 0.07286 0.21892 0.07679 0.21892 0.07679 C 0.22413 0.0872 0.22795 0.09854 0.23333 0.10872 C 0.23784 0.12653 0.23073 0.0997 0.23698 0.11843 C 0.24288 0.13601 0.23645 0.1219 0.24166 0.13277 C 0.24288 0.13971 0.24479 0.1448 0.24774 0.15059 C 0.25 0.16215 0.25642 0.1714 0.25868 0.18274 C 0.26076 0.19315 0.2651 0.20263 0.26701 0.21304 C 0.27031 0.23062 0.27517 0.2482 0.27795 0.26602 C 0.27986 0.27897 0.28264 0.29169 0.28507 0.30465 C 0.28576 0.30835 0.28663 0.31228 0.2875 0.31598 C 0.28819 0.31922 0.28993 0.32546 0.28993 0.32546 C 0.29184 0.34536 0.29357 0.36733 0.29843 0.38653 C 0.29965 0.40596 0.30191 0.42516 0.30434 0.44436 C 0.30729 0.49734 0.30816 0.55008 0.30434 0.60328 C 0.30277 0.62595 0.29843 0.64399 0.29843 0.66736 " pathEditMode="relative" ptsTypes="ffffffffffffffffffffffA">
                                      <p:cBhvr>
                                        <p:cTn id="16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07704" y="6250801"/>
            <a:ext cx="4896544" cy="50006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0" y="4299934"/>
            <a:ext cx="1611783" cy="1611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static8.depositphotos.com/1323882/890/i/950/depositphotos_8909418-stock-photo-scissors-cutting-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67" y="2279648"/>
            <a:ext cx="19381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900igr.net/Detskie_prezentatsii/biologiya/Domashnie_5.files/slide0015_image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89" y="4141628"/>
            <a:ext cx="1666444" cy="1623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7" y="321521"/>
            <a:ext cx="2077244" cy="1557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 descr="https://amady-sp.ru/upload/users/65/65467/all/89/1449768135.42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7808" r="6017" b="10169"/>
          <a:stretch/>
        </p:blipFill>
        <p:spPr bwMode="auto">
          <a:xfrm>
            <a:off x="4304889" y="261616"/>
            <a:ext cx="2351786" cy="1617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kak2z.ru/my_img/img/2016/08/08/430f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4" y="4253034"/>
            <a:ext cx="2232248" cy="1705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orumimage.ru/uploads/20111202/13228316850300198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b="6954"/>
          <a:stretch/>
        </p:blipFill>
        <p:spPr bwMode="auto">
          <a:xfrm>
            <a:off x="5624249" y="2346817"/>
            <a:ext cx="18179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84" y="5432411"/>
            <a:ext cx="631527" cy="63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45412"/>
            <a:ext cx="683939" cy="6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1" y="1649178"/>
            <a:ext cx="543351" cy="54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71" y="3356992"/>
            <a:ext cx="713556" cy="7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2" y="5746324"/>
            <a:ext cx="586500" cy="5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45" y="3521770"/>
            <a:ext cx="571128" cy="57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61" y="6250801"/>
            <a:ext cx="342136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50" y="6280867"/>
            <a:ext cx="343598" cy="4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D_zvuki_-_Zvuk_groz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26741.397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24328" y="6096977"/>
            <a:ext cx="609600" cy="60960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43" y="5594226"/>
            <a:ext cx="367913" cy="50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57" y="5571359"/>
            <a:ext cx="548487" cy="54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388424" y="6232963"/>
            <a:ext cx="609767" cy="418559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252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902 C -0.0052 0.00671 -0.01024 0.00463 -0.01562 0.00255 C -0.02795 -0.00856 -0.03507 -0.0111 -0.04218 -0.03076 C -0.04566 -0.05921 -0.05295 -0.08651 -0.05538 -0.11543 C -0.05486 -0.13902 -0.06041 -0.19801 -0.04323 -0.22183 C -0.04027 -0.23641 -0.03159 -0.2452 -0.02291 -0.25329 C -0.01736 -0.25861 -0.02031 -0.2563 -0.01198 -0.26 C -0.01076 -0.26046 -0.00833 -0.26162 -0.00833 -0.26139 C -0.00104 -0.26116 0.00608 -0.26093 0.01337 -0.26 C 0.02535 -0.25861 0.03368 -0.25005 0.04341 -0.24196 C 0.04427 -0.24011 0.0448 -0.23826 0.04584 -0.23687 C 0.04723 -0.23502 0.04948 -0.23386 0.0507 -0.23178 C 0.05799 -0.21952 0.04445 -0.23363 0.05556 -0.22345 C 0.05764 -0.21466 0.05608 -0.21975 0.06146 -0.20865 C 0.06146 -0.20842 0.06441 -0.19616 0.06511 -0.19338 C 0.06563 -0.19153 0.06684 -0.19014 0.06754 -0.18852 C 0.06962 -0.18274 0.0698 -0.17742 0.0724 -0.17187 C 0.07396 -0.15891 0.07605 -0.14642 0.0783 -0.1337 C 0.08039 -0.09599 0.08334 -0.05783 0.07605 -0.02082 C 0.07344 -0.0074 0.07084 0.00532 0.06632 0.01758 C 0.06511 0.02082 0.06407 0.02429 0.06268 0.02753 C 0.06129 0.031 0.05782 0.03725 0.05782 0.03748 C 0.05625 0.04511 0.05191 0.05113 0.04827 0.05737 C 0.04618 0.0613 0.03993 0.07194 0.03855 0.07726 C 0.0382 0.07912 0.0382 0.08097 0.03733 0.08235 C 0.0349 0.08698 0.02986 0.08814 0.02657 0.09045 C 0.01997 0.09508 0.01476 0.09901 0.0073 0.09901 L 0.01459 0.09392 " pathEditMode="relative" rAng="0" ptsTypes="ffffffffffffffffffffffffffAA">
                                      <p:cBhvr>
                                        <p:cTn id="15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9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07704" y="6250801"/>
            <a:ext cx="4896544" cy="50006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0" y="4299934"/>
            <a:ext cx="1611783" cy="1611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static8.depositphotos.com/1323882/890/i/950/depositphotos_8909418-stock-photo-scissors-cutting-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67" y="2279648"/>
            <a:ext cx="19381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900igr.net/Detskie_prezentatsii/biologiya/Domashnie_5.files/slide0015_image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89" y="4141628"/>
            <a:ext cx="1666444" cy="1623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7" y="321521"/>
            <a:ext cx="2077244" cy="1557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 descr="https://amady-sp.ru/upload/users/65/65467/all/89/1449768135.42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7808" r="6017" b="10169"/>
          <a:stretch/>
        </p:blipFill>
        <p:spPr bwMode="auto">
          <a:xfrm>
            <a:off x="4304889" y="261616"/>
            <a:ext cx="2351786" cy="1617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kak2z.ru/my_img/img/2016/08/08/430f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4" y="4253034"/>
            <a:ext cx="2232248" cy="1705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orumimage.ru/uploads/20111202/13228316850300198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b="6954"/>
          <a:stretch/>
        </p:blipFill>
        <p:spPr bwMode="auto">
          <a:xfrm>
            <a:off x="5624249" y="2346817"/>
            <a:ext cx="18179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84" y="5432411"/>
            <a:ext cx="631527" cy="63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57" y="5571359"/>
            <a:ext cx="548487" cy="54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45412"/>
            <a:ext cx="683939" cy="6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1" y="1649178"/>
            <a:ext cx="543351" cy="54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2" y="5746324"/>
            <a:ext cx="586500" cy="5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45" y="3521770"/>
            <a:ext cx="571128" cy="57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61" y="6250801"/>
            <a:ext cx="342136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50" y="6280867"/>
            <a:ext cx="343598" cy="4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31" y="6233425"/>
            <a:ext cx="367913" cy="50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Колокольчик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76.563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442168" y="6105067"/>
            <a:ext cx="609600" cy="60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74" y="3399571"/>
            <a:ext cx="382150" cy="54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249" y="3412453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388424" y="6232963"/>
            <a:ext cx="609767" cy="418559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721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97409E-6 C 0.00782 0.00162 0.01407 0.00579 0.02153 0.00787 C 0.03733 0.01805 0.05591 0.02452 0.0731 0.02707 C 0.12709 0.02568 0.12969 0.02846 0.16823 0.01573 C 0.17292 0.00972 0.17882 0.00879 0.18369 0.00324 C 0.18941 -0.00277 0.19705 -0.00832 0.20174 -0.01596 C 0.20521 -0.02174 0.20834 -0.02868 0.21146 -0.03469 C 0.21598 -0.04372 0.21181 -0.03863 0.21494 -0.04742 C 0.21702 -0.05343 0.21945 -0.05574 0.22101 -0.06176 C 0.22205 -0.06592 0.22344 -0.07448 0.22344 -0.07425 C 0.22553 -0.10987 0.23282 -0.15359 0.21494 -0.18366 C 0.21129 -0.19824 0.20157 -0.21027 0.19219 -0.21883 C 0.19028 -0.22021 0.18924 -0.22345 0.18733 -0.22507 C 0.18021 -0.23132 0.17136 -0.23571 0.16337 -0.23918 C 0.15747 -0.24173 0.15244 -0.24658 0.14653 -0.2489 C 0.13785 -0.25214 0.13039 -0.25399 0.12136 -0.25514 C 0.11407 -0.25769 0.10886 -0.25861 0.10087 -0.25954 C 0.07448 -0.25884 0.05469 -0.25722 0.03004 -0.25352 C 0.02674 -0.25214 0.02362 -0.25029 0.02032 -0.2489 C 0.01737 -0.24751 0.01094 -0.24566 0.01094 -0.24543 C 0.0066 -0.24173 0.00139 -0.23826 -0.00364 -0.23594 C -0.00937 -0.23085 -0.01493 -0.22484 -0.0217 -0.22183 C -0.02605 -0.21304 -0.02187 -0.22044 -0.02881 -0.21212 C -0.03142 -0.20934 -0.03593 -0.2031 -0.03593 -0.20286 C -0.03749 -0.19685 -0.04532 -0.19037 -0.04913 -0.18552 C -0.05503 -0.17742 -0.05902 -0.1677 -0.06493 -0.16007 C -0.06753 -0.15082 -0.07118 -0.14249 -0.07569 -0.13462 C -0.07813 -0.12167 -0.08402 -0.11057 -0.08767 -0.09854 C -0.09167 -0.0842 -0.09462 -0.0687 -0.09723 -0.05389 C -0.09862 -0.04533 -0.1007 -0.03701 -0.10209 -0.02845 C -0.10261 -0.02544 -0.10278 -0.0222 -0.1033 -0.01896 C -0.104 -0.01596 -0.10573 -0.00971 -0.10573 -0.00948 C -0.10869 0.02661 -0.1165 0.06315 -0.12379 0.09832 C -0.12674 0.11243 -0.12865 0.13417 -0.13455 0.14574 C -0.13577 0.15244 -0.13629 0.15962 -0.1382 0.16632 C -0.14237 0.18113 -0.13907 0.1617 -0.14167 0.17581 C -0.14375 0.18691 -0.14619 0.19755 -0.15 0.2075 C -0.15313 0.22809 -0.15903 0.24567 -0.16459 0.26464 C -0.1665 0.27134 -0.16685 0.27736 -0.16928 0.2836 C -0.17257 0.30535 -0.18056 0.32524 -0.18386 0.34699 C -0.18473 0.36063 -0.1856 0.3722 -0.18855 0.38492 C -0.19011 0.39163 -0.19445 0.40181 -0.19445 0.40898 " pathEditMode="relative" rAng="0" ptsTypes="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7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07704" y="6250801"/>
            <a:ext cx="4896544" cy="50006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0" y="4299934"/>
            <a:ext cx="1611783" cy="1611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static8.depositphotos.com/1323882/890/i/950/depositphotos_8909418-stock-photo-scissors-cutting-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67" y="2279648"/>
            <a:ext cx="19381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900igr.net/Detskie_prezentatsii/biologiya/Domashnie_5.files/slide0015_image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89" y="4141628"/>
            <a:ext cx="1666444" cy="1623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7" y="321521"/>
            <a:ext cx="2077244" cy="1557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 descr="https://amady-sp.ru/upload/users/65/65467/all/89/1449768135.42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7808" r="6017" b="10169"/>
          <a:stretch/>
        </p:blipFill>
        <p:spPr bwMode="auto">
          <a:xfrm>
            <a:off x="4304889" y="261616"/>
            <a:ext cx="2351786" cy="1617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kak2z.ru/my_img/img/2016/08/08/430f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4" y="4253034"/>
            <a:ext cx="2232248" cy="1705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orumimage.ru/uploads/20111202/13228316850300198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b="6954"/>
          <a:stretch/>
        </p:blipFill>
        <p:spPr bwMode="auto">
          <a:xfrm>
            <a:off x="5624249" y="2346817"/>
            <a:ext cx="18179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84" y="5432411"/>
            <a:ext cx="631527" cy="63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57" y="5571359"/>
            <a:ext cx="548487" cy="54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1" y="1649178"/>
            <a:ext cx="543351" cy="54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2" y="5746324"/>
            <a:ext cx="586500" cy="5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45" y="3521770"/>
            <a:ext cx="571128" cy="57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61" y="6250801"/>
            <a:ext cx="342136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50" y="6280867"/>
            <a:ext cx="343598" cy="4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31" y="6233425"/>
            <a:ext cx="367913" cy="50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79" y="3454530"/>
            <a:ext cx="616939" cy="61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476" y="6250801"/>
            <a:ext cx="324888" cy="46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143" y="1545412"/>
            <a:ext cx="389492" cy="54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45412"/>
            <a:ext cx="683939" cy="6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отор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5.891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619833" y="6119846"/>
            <a:ext cx="609600" cy="609600"/>
          </a:xfrm>
          <a:prstGeom prst="rect">
            <a:avLst/>
          </a:prstGeom>
        </p:spPr>
      </p:pic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388424" y="6232963"/>
            <a:ext cx="609767" cy="418559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0651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2 -0.00023 C 0.0158 0.00925 -0.00695 0.00301 0.05625 0.00139 C 0.07309 0.00046 0.08715 -0.00116 0.10347 -0.00324 C 0.12083 -0.00301 0.13802 -0.00278 0.15555 -0.00185 C 0.16215 -0.00139 0.16684 0.00324 0.17343 0.00463 C 0.18003 0.00763 0.17604 0.00532 0.18489 0.01295 C 0.18767 0.01527 0.19097 0.01596 0.19392 0.01781 C 0.19861 0.02429 0.20451 0.02753 0.21041 0.03262 C 0.21163 0.03377 0.21423 0.03609 0.21423 0.03632 C 0.21788 0.04279 0.22309 0.04603 0.22691 0.05251 C 0.23472 0.06523 0.23889 0.07772 0.2408 0.09345 C 0.24045 0.10247 0.24201 0.13278 0.23715 0.14781 C 0.2309 0.16771 0.21198 0.19107 0.19757 0.20032 C 0.19375 0.20564 0.19062 0.20657 0.18611 0.21027 C 0.18402 0.21443 0.17916 0.21929 0.17587 0.22207 C 0.17361 0.22392 0.17083 0.22346 0.1684 0.22507 C 0.15833 0.23248 0.15017 0.24196 0.13906 0.24659 C 0.125 0.25954 0.10972 0.27411 0.09323 0.28105 C 0.0868 0.2873 0.07916 0.29424 0.07152 0.29771 C 0.06701 0.30164 0.06527 0.30696 0.06007 0.30904 C 0.05885 0.31066 0.05781 0.31298 0.05625 0.31413 C 0.05521 0.31506 0.05347 0.3146 0.05243 0.31575 C 0.03732 0.33102 0.05052 0.32015 0.04097 0.33195 C 0.0342 0.3405 0.03993 0.32917 0.03333 0.34027 C 0.03142 0.34351 0.02916 0.34652 0.02812 0.35045 C 0.02777 0.35207 0.0276 0.35392 0.02691 0.35531 C 0.02083 0.36734 0.02534 0.35207 0.02066 0.36664 C 0.01771 0.37636 0.01771 0.38029 0.01302 0.38816 C 0.00729 0.41013 0.00121 0.43026 -0.00104 0.45385 C -0.00035 0.49803 -0.00209 0.54846 0.00295 0.5938 C 0.00399 0.60375 0.01093 0.61763 0.01423 0.62688 C 0.0184 0.63891 0.01944 0.65186 0.02205 0.66458 C 0.02152 0.66944 0.02205 0.67476 0.02066 0.67962 C 0.01927 0.68471 0.01302 0.68101 0.01302 0.68633 " pathEditMode="relative" rAng="0" ptsTypes="fffffffffffffffffffffffffffffffffA">
                                      <p:cBhvr>
                                        <p:cTn id="1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8" y="34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07704" y="6250801"/>
            <a:ext cx="4896544" cy="50006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0" y="4299934"/>
            <a:ext cx="1611783" cy="1611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static8.depositphotos.com/1323882/890/i/950/depositphotos_8909418-stock-photo-scissors-cutting-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67" y="2279648"/>
            <a:ext cx="19381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900igr.net/Detskie_prezentatsii/biologiya/Domashnie_5.files/slide0015_image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89" y="4141628"/>
            <a:ext cx="1666444" cy="1623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7" y="321521"/>
            <a:ext cx="2077244" cy="1557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 descr="https://amady-sp.ru/upload/users/65/65467/all/89/1449768135.42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7808" r="6017" b="10169"/>
          <a:stretch/>
        </p:blipFill>
        <p:spPr bwMode="auto">
          <a:xfrm>
            <a:off x="4304889" y="261616"/>
            <a:ext cx="2351786" cy="1617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kak2z.ru/my_img/img/2016/08/08/430f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4" y="4253034"/>
            <a:ext cx="2232248" cy="1705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orumimage.ru/uploads/20111202/13228316850300198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b="6954"/>
          <a:stretch/>
        </p:blipFill>
        <p:spPr bwMode="auto">
          <a:xfrm>
            <a:off x="5624249" y="2346817"/>
            <a:ext cx="18179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84" y="5432411"/>
            <a:ext cx="631527" cy="63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57" y="5571359"/>
            <a:ext cx="548487" cy="54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1" y="1649178"/>
            <a:ext cx="543351" cy="54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45" y="3521770"/>
            <a:ext cx="571128" cy="57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61" y="6250801"/>
            <a:ext cx="342136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50" y="6280867"/>
            <a:ext cx="343598" cy="4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31" y="6233425"/>
            <a:ext cx="367913" cy="50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79" y="3454530"/>
            <a:ext cx="616939" cy="61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476" y="6250801"/>
            <a:ext cx="324888" cy="46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919" y="1537484"/>
            <a:ext cx="683939" cy="6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43" y="6179551"/>
            <a:ext cx="389492" cy="54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Час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619833" y="6119846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9" y="5784527"/>
            <a:ext cx="354333" cy="48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2" y="5746324"/>
            <a:ext cx="586500" cy="5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388424" y="6232963"/>
            <a:ext cx="609767" cy="418559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122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93 C 0.00504 -0.00208 0.0099 0.00024 0.01493 0.00255 C 0.01754 0.00371 0.01927 0.00764 0.02188 0.00856 C 0.02344 0.00903 0.025 0.00972 0.02639 0.01018 C 0.02969 0.01319 0.03386 0.01365 0.03698 0.01666 C 0.04636 0.02522 0.06511 0.03169 0.07639 0.03378 C 0.0849 0.03771 0.09306 0.03933 0.10191 0.04187 C 0.11493 0.04141 0.12813 0.04118 0.14115 0.04025 C 0.15955 0.0391 0.14358 0.04025 0.15521 0.0354 C 0.15973 0.03355 0.16493 0.03401 0.1691 0.031 C 0.17865 0.02383 0.18698 0.01342 0.19688 0.00717 C 0.2 0.00024 0.20556 -0.00254 0.20955 -0.00855 C 0.21737 -0.02058 0.22535 -0.03377 0.23282 -0.04649 C 0.23768 -0.05459 0.24132 -0.06292 0.24671 -0.07032 C 0.24914 -0.0872 0.25851 -0.10085 0.26164 -0.11751 C 0.2632 -0.12537 0.26372 -0.13231 0.26632 -0.13948 C 0.26789 -0.15868 0.27171 -0.18505 0.26164 -0.20125 C 0.25643 -0.20957 0.24827 -0.21258 0.2408 -0.21536 C 0.23785 -0.21651 0.2316 -0.21859 0.2316 -0.21836 C 0.22639 -0.21813 0.21059 -0.21883 0.20382 -0.21374 C 0.2 -0.21096 0.19688 -0.20703 0.19341 -0.20425 C 0.19219 -0.20333 0.18993 -0.20125 0.18993 -0.20101 C 0.18559 -0.18366 0.19237 -0.21004 0.18646 -0.19176 C 0.18091 -0.17464 0.18698 -0.18829 0.18177 -0.17742 C 0.17726 -0.1418 0.18143 -0.1182 0.19566 -0.09067 C 0.19914 -0.08466 0.2 -0.08073 0.20487 -0.07633 C 0.21216 -0.06153 0.20052 -0.08466 0.21198 -0.06546 C 0.21355 -0.06268 0.21702 -0.05505 0.21875 -0.05112 C 0.22118 -0.04626 0.22518 -0.04279 0.22813 -0.03863 C 0.23368 -0.03122 0.23889 -0.02243 0.24549 -0.01665 C 0.24653 -0.01573 0.24792 -0.01596 0.24896 -0.01503 C 0.25157 -0.01318 0.25365 -0.01064 0.25608 -0.00855 C 0.26511 -0.00046 0.27379 0.00903 0.28368 0.01504 C 0.28959 0.01874 0.29601 0.02036 0.30226 0.0229 C 0.3099 0.02591 0.30122 0.0229 0.31042 0.02776 C 0.31737 0.03146 0.32535 0.03355 0.33247 0.03702 C 0.36025 0.04974 0.38768 0.0613 0.41702 0.06709 C 0.42882 0.07264 0.454 0.07194 0.454 0.07218 C 0.47049 0.07009 0.46407 0.07033 0.47379 0.07033 " pathEditMode="relative" rAng="0" ptsTypes="ffffffffffffffffffffffffffffffffffffffA">
                                      <p:cBhvr>
                                        <p:cTn id="1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1" y="-69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07704" y="6250801"/>
            <a:ext cx="4896544" cy="50006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0" y="4299934"/>
            <a:ext cx="1611783" cy="1611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static8.depositphotos.com/1323882/890/i/950/depositphotos_8909418-stock-photo-scissors-cutting-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67" y="2279648"/>
            <a:ext cx="19381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900igr.net/Detskie_prezentatsii/biologiya/Domashnie_5.files/slide0015_image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89" y="4141628"/>
            <a:ext cx="1666444" cy="1623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7" y="321521"/>
            <a:ext cx="2077244" cy="1557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 descr="https://amady-sp.ru/upload/users/65/65467/all/89/1449768135.42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7808" r="6017" b="10169"/>
          <a:stretch/>
        </p:blipFill>
        <p:spPr bwMode="auto">
          <a:xfrm>
            <a:off x="4304889" y="261616"/>
            <a:ext cx="2351786" cy="1617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kak2z.ru/my_img/img/2016/08/08/430f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4" y="4253034"/>
            <a:ext cx="2232248" cy="1705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orumimage.ru/uploads/20111202/13228316850300198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b="6954"/>
          <a:stretch/>
        </p:blipFill>
        <p:spPr bwMode="auto">
          <a:xfrm>
            <a:off x="5624249" y="2346817"/>
            <a:ext cx="1817919" cy="148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84" y="5432411"/>
            <a:ext cx="631527" cy="63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57" y="5571359"/>
            <a:ext cx="548487" cy="54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1" y="1649178"/>
            <a:ext cx="543351" cy="54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79" y="3454530"/>
            <a:ext cx="616939" cy="61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919" y="1537484"/>
            <a:ext cx="683939" cy="6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188150" y="6179551"/>
            <a:ext cx="2839114" cy="571316"/>
            <a:chOff x="2188150" y="6179551"/>
            <a:chExt cx="2839114" cy="57131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9861" y="6250801"/>
              <a:ext cx="342136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150" y="6280867"/>
              <a:ext cx="343598" cy="47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731" y="6233425"/>
              <a:ext cx="367913" cy="502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476" y="6250801"/>
              <a:ext cx="324888" cy="463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143" y="6179551"/>
              <a:ext cx="389492" cy="540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931" y="6208032"/>
              <a:ext cx="354333" cy="483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0" y="5736245"/>
            <a:ext cx="586500" cy="5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Ножницы бумаг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1.403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701011" y="6147517"/>
            <a:ext cx="609600" cy="6096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87" y="3510290"/>
            <a:ext cx="396000" cy="53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45" y="3521770"/>
            <a:ext cx="571128" cy="57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388424" y="6232963"/>
            <a:ext cx="609767" cy="418559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672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2482E-6 C 0.01042 0.00347 0.0151 0.01527 0.025 0.01944 C 0.0474 0.04072 0.07413 0.05321 0.09913 0.06755 C 0.10868 0.0731 0.11615 0.08074 0.12674 0.08351 C 0.13819 0.09068 0.14931 0.0967 0.16076 0.10271 C 0.17257 0.10896 0.18385 0.11844 0.19601 0.12376 C 0.21181 0.1307 0.19219 0.11937 0.20851 0.12839 C 0.21927 0.13417 0.22569 0.13995 0.2375 0.14296 C 0.24826 0.1499 0.26354 0.1543 0.275 0.15568 C 0.2783 0.15707 0.28056 0.15823 0.28385 0.15892 C 0.28889 0.16008 0.29913 0.16216 0.29913 0.16239 C 0.33594 0.17812 0.37778 0.17558 0.41597 0.17673 C 0.44323 0.17928 0.43594 0.17928 0.47378 0.17673 C 0.47986 0.17627 0.48628 0.17326 0.49236 0.17188 C 0.51198 0.16725 0.5316 0.16332 0.55139 0.15892 C 0.5599 0.1536 0.5691 0.15406 0.57795 0.15106 C 0.59774 0.14458 0.57396 0.15036 0.59306 0.1462 C 0.60104 0.13995 0.61389 0.13394 0.62326 0.13163 C 0.62917 0.12654 0.63524 0.12723 0.64219 0.12538 C 0.64896 0.1233 0.64306 0.12446 0.64965 0.12052 C 0.65017 0.12029 0.65868 0.11659 0.66094 0.11567 C 0.66649 0.11335 0.67622 0.10433 0.67622 0.10456 C 0.68056 0.09554 0.69375 0.08444 0.70122 0.07703 C 0.70469 0.06431 0.69931 0.08166 0.70625 0.06755 C 0.7099 0.05969 0.71319 0.0502 0.71632 0.04187 C 0.71823 0.03702 0.72257 0.0273 0.72257 0.02753 C 0.72517 0.01365 0.73108 0.00186 0.73524 -0.0111 C 0.73646 -0.02035 0.73802 -0.02937 0.74028 -0.03839 C 0.73958 -0.08119 0.73958 -0.12398 0.73889 -0.16678 C 0.73872 -0.17927 0.73889 -0.17719 0.73524 -0.18459 C 0.7276 -0.23201 0.68837 -0.25607 0.65486 -0.26486 C 0.63264 -0.2637 0.62639 -0.26439 0.60937 -0.26 C 0.59861 -0.25306 0.58958 -0.2408 0.57795 -0.23594 C 0.57066 -0.22669 0.55903 -0.21975 0.55035 -0.2135 C 0.54566 -0.2098 0.54219 -0.20471 0.53646 -0.20217 C 0.53212 -0.19662 0.5276 -0.19199 0.52274 -0.18783 C 0.51788 -0.17857 0.5092 -0.16863 0.50382 -0.16053 C 0.49809 -0.15174 0.49375 -0.14203 0.48767 -0.13324 C 0.47326 -0.11265 0.49392 -0.13948 0.475 -0.11542 C 0.47222 -0.11195 0.46858 -0.1027 0.46858 -0.10247 C 0.46528 -0.08743 0.46024 -0.07286 0.45608 -0.05783 C 0.45278 -0.04649 0.45139 -0.03539 0.44844 -0.02405 C 0.4401 0.04812 0.44062 0.11983 0.43854 0.1927 C 0.43785 0.21328 0.43437 0.23456 0.43333 0.25538 C 0.4316 0.30188 0.4309 0.34837 0.4309 0.39487 " pathEditMode="relative" rAng="0" ptsTypes="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049" y="2673157"/>
            <a:ext cx="775686" cy="151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770557"/>
            <a:ext cx="779000" cy="1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530" y="2616869"/>
            <a:ext cx="834127" cy="162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76" y="2673157"/>
            <a:ext cx="736581" cy="150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06" y="2442347"/>
            <a:ext cx="883050" cy="175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51" y="2534610"/>
            <a:ext cx="803338" cy="156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http://www.playcast.ru/uploads/2016/08/25/1969370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5" y="1055489"/>
            <a:ext cx="8116981" cy="45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ma_-_S_dur_Do_mazhor_(xMuz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36.649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16872"/>
            <a:ext cx="847030" cy="148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омой 1">
            <a:hlinkClick r:id="" action="ppaction://hlinkshowjump?jump=endshow" highlightClick="1"/>
          </p:cNvPr>
          <p:cNvSpPr/>
          <p:nvPr/>
        </p:nvSpPr>
        <p:spPr>
          <a:xfrm>
            <a:off x="8235875" y="6021288"/>
            <a:ext cx="656605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53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">
      <a:dk1>
        <a:srgbClr val="BFBFBF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DD204E1-0B26-47BD-A1CD-18A3E6A375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596</TotalTime>
  <Words>149</Words>
  <Application>Microsoft Office PowerPoint</Application>
  <PresentationFormat>Экран (4:3)</PresentationFormat>
  <Paragraphs>27</Paragraphs>
  <Slides>10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«Угадай, что звучит»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оформления</dc:title>
  <dc:creator>СветаГарбер</dc:creator>
  <cp:lastModifiedBy>Serg</cp:lastModifiedBy>
  <cp:revision>56</cp:revision>
  <dcterms:created xsi:type="dcterms:W3CDTF">2010-10-31T19:06:47Z</dcterms:created>
  <dcterms:modified xsi:type="dcterms:W3CDTF">2017-11-15T05:22:32Z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328941</vt:lpwstr>
  </property>
  <property fmtid="{D5CDD505-2E9C-101B-9397-08002B2CF9AE}" pid="3" name="NXPowerLiteSettings">
    <vt:lpwstr>F38002E0015000</vt:lpwstr>
  </property>
  <property fmtid="{D5CDD505-2E9C-101B-9397-08002B2CF9AE}" pid="4" name="NXPowerLiteVersion">
    <vt:lpwstr>D5.0.6</vt:lpwstr>
  </property>
  <property fmtid="{D5CDD505-2E9C-101B-9397-08002B2CF9AE}" pid="5" name="_TemplateID">
    <vt:lpwstr>TC030006679</vt:lpwstr>
  </property>
</Properties>
</file>