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2" r:id="rId4"/>
    <p:sldId id="280" r:id="rId5"/>
    <p:sldId id="258" r:id="rId6"/>
    <p:sldId id="273" r:id="rId7"/>
    <p:sldId id="274" r:id="rId8"/>
    <p:sldId id="276" r:id="rId9"/>
    <p:sldId id="275" r:id="rId10"/>
    <p:sldId id="259" r:id="rId11"/>
    <p:sldId id="277" r:id="rId12"/>
    <p:sldId id="260" r:id="rId13"/>
    <p:sldId id="261" r:id="rId14"/>
    <p:sldId id="262" r:id="rId15"/>
    <p:sldId id="278" r:id="rId16"/>
    <p:sldId id="279" r:id="rId17"/>
    <p:sldId id="281" r:id="rId18"/>
    <p:sldId id="282" r:id="rId19"/>
    <p:sldId id="283" r:id="rId20"/>
    <p:sldId id="284" r:id="rId21"/>
    <p:sldId id="285" r:id="rId22"/>
    <p:sldId id="28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sa=t&amp;rct=j&amp;q=&amp;esrc=s&amp;source=web&amp;cd=1&amp;cad=rja&amp;ved=0CDMQFjAA&amp;url=http://ayin-acik.com/news/prezentacija_maketa_detskoj_ploshhadki/2011-04-21-461&amp;ei=RktOUfSMLcbV4QTvmICoBQ&amp;usg=AFQjCNFYNsLJ5ZibLqqPiWSA1MgR-qPGcg&amp;bvm=bv.44158598,d.bG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57167"/>
            <a:ext cx="8458200" cy="228601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Тема проекта:</a:t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b="1" dirty="0" smtClean="0"/>
              <a:t>«Мой любимый детский сад».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420888"/>
            <a:ext cx="8458200" cy="3744416"/>
          </a:xfrm>
        </p:spPr>
        <p:txBody>
          <a:bodyPr>
            <a:normAutofit fontScale="47500" lnSpcReduction="20000"/>
          </a:bodyPr>
          <a:lstStyle/>
          <a:p>
            <a:r>
              <a:rPr lang="ru-RU" sz="5800" b="1" u="sng" dirty="0" smtClean="0">
                <a:hlinkClick r:id="rId2"/>
              </a:rPr>
              <a:t>Презентация макета детской площадки.</a:t>
            </a:r>
            <a:endParaRPr lang="ru-RU" sz="5800" b="1" u="sng" dirty="0" smtClean="0"/>
          </a:p>
          <a:p>
            <a:endParaRPr lang="ru-RU" sz="5000" b="1" dirty="0" smtClean="0"/>
          </a:p>
          <a:p>
            <a:endParaRPr lang="ru-RU" sz="5000" b="1" dirty="0" smtClean="0"/>
          </a:p>
          <a:p>
            <a:r>
              <a:rPr lang="ru-RU" sz="5000" b="1" smtClean="0"/>
              <a:t>Воспитатель: </a:t>
            </a:r>
            <a:r>
              <a:rPr lang="ru-RU" sz="5000" b="1" dirty="0" smtClean="0"/>
              <a:t>Егорова Наталья Викторовна  </a:t>
            </a:r>
            <a:endParaRPr lang="ru-RU" sz="5000" b="1" dirty="0" smtClean="0"/>
          </a:p>
          <a:p>
            <a:r>
              <a:rPr lang="ru-RU" sz="5000" b="1" dirty="0" smtClean="0"/>
              <a:t>                         </a:t>
            </a:r>
            <a:r>
              <a:rPr lang="ru-RU" sz="5000" b="1" dirty="0" smtClean="0"/>
              <a:t> </a:t>
            </a:r>
            <a:endParaRPr lang="ru-RU" sz="5000" b="1" dirty="0" smtClean="0"/>
          </a:p>
          <a:p>
            <a:r>
              <a:rPr lang="ru-RU" sz="5000" b="1" dirty="0" smtClean="0"/>
              <a:t>Воспитанники: </a:t>
            </a:r>
            <a:r>
              <a:rPr lang="ru-RU" sz="5000" b="1" dirty="0" smtClean="0"/>
              <a:t> </a:t>
            </a:r>
            <a:r>
              <a:rPr lang="ru-RU" sz="5000" b="1" dirty="0" err="1" smtClean="0"/>
              <a:t>Нешева</a:t>
            </a:r>
            <a:r>
              <a:rPr lang="ru-RU" sz="5000" b="1" dirty="0" smtClean="0"/>
              <a:t> Лиза</a:t>
            </a:r>
            <a:endParaRPr lang="ru-RU" sz="5000" b="1" dirty="0" smtClean="0"/>
          </a:p>
          <a:p>
            <a:r>
              <a:rPr lang="ru-RU" sz="5000" b="1" dirty="0" smtClean="0"/>
              <a:t>                  </a:t>
            </a:r>
            <a:r>
              <a:rPr lang="ru-RU" sz="5000" b="1" dirty="0" smtClean="0"/>
              <a:t>           </a:t>
            </a:r>
            <a:r>
              <a:rPr lang="ru-RU" sz="5000" b="1" dirty="0" err="1" smtClean="0"/>
              <a:t>Песина</a:t>
            </a:r>
            <a:r>
              <a:rPr lang="ru-RU" sz="5000" b="1" dirty="0" smtClean="0"/>
              <a:t> Вика</a:t>
            </a:r>
          </a:p>
          <a:p>
            <a:r>
              <a:rPr lang="ru-RU" sz="5000" b="1" dirty="0" smtClean="0"/>
              <a:t>                             Быкова Даша</a:t>
            </a:r>
          </a:p>
          <a:p>
            <a:r>
              <a:rPr lang="ru-RU" sz="5000" b="1" dirty="0" smtClean="0"/>
              <a:t>                             Свистун Вика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Песочница, песочница, В песке вся детвора.</a:t>
            </a:r>
            <a:br>
              <a:rPr lang="ru-RU" sz="2400" dirty="0" smtClean="0"/>
            </a:br>
            <a:r>
              <a:rPr lang="ru-RU" sz="2400" dirty="0" smtClean="0"/>
              <a:t>         Построить домик хочется, Забавная игра.</a:t>
            </a:r>
            <a:endParaRPr lang="ru-RU" sz="2400" dirty="0"/>
          </a:p>
        </p:txBody>
      </p:sp>
      <p:pic>
        <p:nvPicPr>
          <p:cNvPr id="7" name="Содержимое 6" descr="Изображение 44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700808"/>
            <a:ext cx="4343400" cy="328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Изображение 46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781383"/>
            <a:ext cx="4191000" cy="352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             Побежали на площадку на спортивный комплекс свой.</a:t>
            </a:r>
            <a:br>
              <a:rPr lang="ru-RU" sz="1800" dirty="0" smtClean="0"/>
            </a:br>
            <a:r>
              <a:rPr lang="ru-RU" sz="1800" dirty="0" smtClean="0"/>
              <a:t>                Будем прыгать, состязаться и здоровья набираться.</a:t>
            </a:r>
            <a:endParaRPr lang="ru-RU" sz="1800" dirty="0"/>
          </a:p>
        </p:txBody>
      </p:sp>
      <p:pic>
        <p:nvPicPr>
          <p:cNvPr id="9" name="Содержимое 8" descr="Изображение 4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5635352" cy="4532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Изображение 4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68144" y="3140968"/>
            <a:ext cx="3164160" cy="178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              На площадку мы ходили, Птичкам семечки носили .</a:t>
            </a:r>
            <a:br>
              <a:rPr lang="ru-RU" sz="1800" dirty="0" smtClean="0"/>
            </a:br>
            <a:r>
              <a:rPr lang="ru-RU" sz="1800" dirty="0" smtClean="0"/>
              <a:t>            Птички ждут нас каждый раз, Птички очень любят нас!</a:t>
            </a:r>
            <a:endParaRPr lang="ru-RU" sz="1800" dirty="0"/>
          </a:p>
        </p:txBody>
      </p:sp>
      <p:pic>
        <p:nvPicPr>
          <p:cNvPr id="4" name="Picture 3" descr="C:\Documents and Settings\Администратор\Рабочий стол\мастерок\Изображение 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245" y="1571611"/>
            <a:ext cx="8112246" cy="457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            На площадке есть качели. Покататься захотели?</a:t>
            </a:r>
            <a:br>
              <a:rPr lang="ru-RU" sz="2000" dirty="0" smtClean="0"/>
            </a:br>
            <a:r>
              <a:rPr lang="ru-RU" sz="2000" dirty="0" smtClean="0"/>
              <a:t>           Прибежали, быстро сели И, как бабочки, взлетели.</a:t>
            </a:r>
            <a:endParaRPr lang="ru-RU" sz="2000" dirty="0"/>
          </a:p>
        </p:txBody>
      </p:sp>
      <p:pic>
        <p:nvPicPr>
          <p:cNvPr id="4" name="Содержимое 3" descr="Изображение 4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1554163"/>
            <a:ext cx="8195906" cy="4619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 качелях целый день - Веселиться мне не лень.</a:t>
            </a: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076056" y="1844824"/>
            <a:ext cx="3915544" cy="447977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sz="2200" b="1" dirty="0" smtClean="0"/>
              <a:t>    Я качалась на качелях</a:t>
            </a:r>
          </a:p>
          <a:p>
            <a:pPr>
              <a:buNone/>
            </a:pPr>
            <a:r>
              <a:rPr lang="ru-RU" sz="2200" b="1" dirty="0" smtClean="0"/>
              <a:t>    То сильней, то еле-еле,</a:t>
            </a:r>
            <a:br>
              <a:rPr lang="ru-RU" sz="2200" b="1" dirty="0" smtClean="0"/>
            </a:br>
            <a:r>
              <a:rPr lang="ru-RU" sz="2200" b="1" dirty="0" smtClean="0"/>
              <a:t>Поднималась в вышину,</a:t>
            </a:r>
            <a:br>
              <a:rPr lang="ru-RU" sz="2200" b="1" dirty="0" smtClean="0"/>
            </a:br>
            <a:r>
              <a:rPr lang="ru-RU" sz="2200" b="1" dirty="0" smtClean="0"/>
              <a:t>Опускалась в низину!</a:t>
            </a:r>
            <a:br>
              <a:rPr lang="ru-RU" sz="2200" b="1" dirty="0" smtClean="0"/>
            </a:br>
            <a:r>
              <a:rPr lang="ru-RU" sz="2200" b="1" dirty="0" smtClean="0"/>
              <a:t>Я качалась целый час —</a:t>
            </a:r>
            <a:br>
              <a:rPr lang="ru-RU" sz="2200" b="1" dirty="0" smtClean="0"/>
            </a:br>
            <a:r>
              <a:rPr lang="ru-RU" sz="2200" b="1" dirty="0" smtClean="0"/>
              <a:t>Показала высший класс.</a:t>
            </a:r>
            <a:endParaRPr lang="ru-RU" sz="2200" b="1" dirty="0"/>
          </a:p>
        </p:txBody>
      </p:sp>
      <p:pic>
        <p:nvPicPr>
          <p:cNvPr id="10" name="Содержимое 9" descr="Изображение 4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4953711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       Уж который год подряд Чудо-горка ждёт ребят.</a:t>
            </a:r>
            <a:br>
              <a:rPr lang="ru-RU" sz="2400" dirty="0" smtClean="0"/>
            </a:br>
            <a:r>
              <a:rPr lang="ru-RU" sz="2400" dirty="0" smtClean="0"/>
              <a:t>      Вверх взобрался, вниз скатись: — Все с дороги!                       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Берегись!</a:t>
            </a:r>
            <a:endParaRPr lang="ru-RU" sz="2400" dirty="0"/>
          </a:p>
        </p:txBody>
      </p:sp>
      <p:pic>
        <p:nvPicPr>
          <p:cNvPr id="5" name="Содержимое 4" descr="Изображение 4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1910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Изображение 4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43434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Ира.E20AD6E447134C4\Рабочий стол\мастерок\Новая папка (2)\Изображение 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250252"/>
            <a:ext cx="4320480" cy="2435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Я в колясочке сижу, Свежим воздухом дышу!</a:t>
            </a:r>
            <a:br>
              <a:rPr lang="ru-RU" sz="2400" dirty="0" smtClean="0"/>
            </a:br>
            <a:r>
              <a:rPr lang="ru-RU" sz="2400" dirty="0" smtClean="0"/>
              <a:t>          Все вокруг обозреваю, И за птичками слежу!</a:t>
            </a:r>
            <a:endParaRPr lang="ru-RU" sz="2400" dirty="0"/>
          </a:p>
        </p:txBody>
      </p:sp>
      <p:pic>
        <p:nvPicPr>
          <p:cNvPr id="5" name="Содержимое 4" descr="Изображение 4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799" y="1399183"/>
            <a:ext cx="8587681" cy="483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820472" y="1600200"/>
            <a:ext cx="17112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                           Наши площадки.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68760"/>
            <a:ext cx="2843808" cy="5089198"/>
          </a:xfrm>
        </p:spPr>
        <p:txBody>
          <a:bodyPr>
            <a:no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Я не жадный, просто мне</a:t>
            </a:r>
            <a:br>
              <a:rPr lang="ru-RU" sz="1400" dirty="0" smtClean="0"/>
            </a:br>
            <a:r>
              <a:rPr lang="ru-RU" sz="1400" dirty="0" smtClean="0"/>
              <a:t>Игрушек не хватает.</a:t>
            </a:r>
            <a:br>
              <a:rPr lang="ru-RU" sz="1400" dirty="0" smtClean="0"/>
            </a:br>
            <a:r>
              <a:rPr lang="ru-RU" sz="1400" dirty="0" smtClean="0"/>
              <a:t>Возьму -</a:t>
            </a:r>
            <a:r>
              <a:rPr lang="ru-RU" sz="1400" dirty="0" err="1" smtClean="0"/>
              <a:t>ка</a:t>
            </a:r>
            <a:r>
              <a:rPr lang="ru-RU" sz="1400" dirty="0" smtClean="0"/>
              <a:t> я на стороне</a:t>
            </a:r>
            <a:br>
              <a:rPr lang="ru-RU" sz="1400" dirty="0" smtClean="0"/>
            </a:br>
            <a:r>
              <a:rPr lang="ru-RU" sz="1400" dirty="0" smtClean="0"/>
              <a:t>У тех, кто не играет.</a:t>
            </a:r>
            <a:br>
              <a:rPr lang="ru-RU" sz="1400" dirty="0" smtClean="0"/>
            </a:br>
            <a:r>
              <a:rPr lang="ru-RU" sz="1400" dirty="0" smtClean="0"/>
              <a:t>Свое мне жалко потому,</a:t>
            </a:r>
            <a:br>
              <a:rPr lang="ru-RU" sz="1400" dirty="0" smtClean="0"/>
            </a:br>
            <a:r>
              <a:rPr lang="ru-RU" sz="1400" dirty="0" smtClean="0"/>
              <a:t>Что может быть сломают.</a:t>
            </a:r>
            <a:br>
              <a:rPr lang="ru-RU" sz="1400" dirty="0" smtClean="0"/>
            </a:br>
            <a:r>
              <a:rPr lang="ru-RU" sz="1400" dirty="0" smtClean="0"/>
              <a:t>Я лучше у других возьму,</a:t>
            </a:r>
            <a:br>
              <a:rPr lang="ru-RU" sz="1400" dirty="0" smtClean="0"/>
            </a:br>
            <a:r>
              <a:rPr lang="ru-RU" sz="1400" dirty="0" smtClean="0"/>
              <a:t>Они же не играют.</a:t>
            </a:r>
            <a:br>
              <a:rPr lang="ru-RU" sz="1400" dirty="0" smtClean="0"/>
            </a:br>
            <a:r>
              <a:rPr lang="ru-RU" sz="1400" dirty="0" smtClean="0"/>
              <a:t>Свое в сторонку положу.</a:t>
            </a:r>
            <a:br>
              <a:rPr lang="ru-RU" sz="1400" dirty="0" smtClean="0"/>
            </a:br>
            <a:r>
              <a:rPr lang="ru-RU" sz="1400" dirty="0" smtClean="0"/>
              <a:t>Слежу за ними строго.</a:t>
            </a:r>
            <a:br>
              <a:rPr lang="ru-RU" sz="1400" dirty="0" smtClean="0"/>
            </a:br>
            <a:r>
              <a:rPr lang="ru-RU" sz="1400" dirty="0" smtClean="0"/>
              <a:t>С чужими лучше посижу,</a:t>
            </a:r>
            <a:br>
              <a:rPr lang="ru-RU" sz="1400" dirty="0" smtClean="0"/>
            </a:br>
            <a:r>
              <a:rPr lang="ru-RU" sz="1400" dirty="0" smtClean="0"/>
              <a:t>Чужих игрушек много.</a:t>
            </a:r>
            <a:br>
              <a:rPr lang="ru-RU" sz="1400" dirty="0" smtClean="0"/>
            </a:br>
            <a:r>
              <a:rPr lang="ru-RU" sz="1400" dirty="0" smtClean="0"/>
              <a:t>Не жадный я, не жалко мне,</a:t>
            </a:r>
            <a:br>
              <a:rPr lang="ru-RU" sz="1400" dirty="0" smtClean="0"/>
            </a:br>
            <a:r>
              <a:rPr lang="ru-RU" sz="1400" dirty="0" smtClean="0"/>
              <a:t>Я с ними сам играю.</a:t>
            </a:r>
            <a:br>
              <a:rPr lang="ru-RU" sz="1400" dirty="0" smtClean="0"/>
            </a:br>
            <a:r>
              <a:rPr lang="ru-RU" sz="1400" dirty="0" smtClean="0"/>
              <a:t>Возьму -</a:t>
            </a:r>
            <a:r>
              <a:rPr lang="ru-RU" sz="1400" dirty="0" err="1" smtClean="0"/>
              <a:t>ка</a:t>
            </a:r>
            <a:r>
              <a:rPr lang="ru-RU" sz="1400" dirty="0" smtClean="0"/>
              <a:t> я на стороне,</a:t>
            </a:r>
            <a:br>
              <a:rPr lang="ru-RU" sz="1400" dirty="0" smtClean="0"/>
            </a:br>
            <a:r>
              <a:rPr lang="ru-RU" sz="1400" dirty="0" smtClean="0"/>
              <a:t>Свои я сам сломаю.</a:t>
            </a:r>
            <a:endParaRPr lang="ru-RU" sz="1400" dirty="0"/>
          </a:p>
        </p:txBody>
      </p:sp>
      <p:pic>
        <p:nvPicPr>
          <p:cNvPr id="7" name="Содержимое 6" descr="Изображение 4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744164" y="1628800"/>
            <a:ext cx="6247436" cy="403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     Опять смеется лето В открытое окно,</a:t>
            </a:r>
            <a:br>
              <a:rPr lang="ru-RU" sz="2400" dirty="0" smtClean="0"/>
            </a:br>
            <a:r>
              <a:rPr lang="ru-RU" sz="2400" dirty="0" smtClean="0"/>
              <a:t>                И солнышка ,и света Полным-полно!</a:t>
            </a:r>
            <a:endParaRPr lang="ru-RU" sz="2400" dirty="0"/>
          </a:p>
        </p:txBody>
      </p:sp>
      <p:pic>
        <p:nvPicPr>
          <p:cNvPr id="5" name="Содержимое 4" descr="Изображение 4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376713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Изображение 4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060848"/>
            <a:ext cx="4343400" cy="342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Ира.E20AD6E447134C4\Рабочий стол\мастерок\Новая папка (2)\Изображение 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93096"/>
            <a:ext cx="4089326" cy="230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Детки если вдруг устанут - чудо вмиг произойдет!</a:t>
            </a:r>
            <a:br>
              <a:rPr lang="ru-RU" sz="2400" dirty="0" smtClean="0"/>
            </a:br>
            <a:r>
              <a:rPr lang="ru-RU" sz="2400" dirty="0" smtClean="0"/>
              <a:t>В сад красивый словно в сказку их тропинка уведет.</a:t>
            </a:r>
            <a:endParaRPr lang="ru-RU" sz="2400" dirty="0"/>
          </a:p>
        </p:txBody>
      </p:sp>
      <p:pic>
        <p:nvPicPr>
          <p:cNvPr id="5" name="Содержимое 4" descr="Изображение 4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4022" y="1556792"/>
            <a:ext cx="8608458" cy="485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945880" y="1600200"/>
            <a:ext cx="45719" cy="1006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                Чтобы детские сердца в счастье пребывали,</a:t>
            </a:r>
            <a:br>
              <a:rPr lang="ru-RU" sz="2000" dirty="0" smtClean="0"/>
            </a:br>
            <a:r>
              <a:rPr lang="ru-RU" sz="2000" dirty="0" smtClean="0"/>
              <a:t>                       На участках на таких радостно играли!</a:t>
            </a:r>
            <a:endParaRPr lang="ru-RU" sz="2000" dirty="0"/>
          </a:p>
        </p:txBody>
      </p:sp>
      <p:pic>
        <p:nvPicPr>
          <p:cNvPr id="6" name="Содержимое 5" descr="Изображение 4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1554162"/>
            <a:ext cx="8267914" cy="465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Где цветы, деревья, ели, птичьих трелей хоровод.</a:t>
            </a:r>
            <a:br>
              <a:rPr lang="ru-RU" sz="2400" dirty="0" smtClean="0"/>
            </a:br>
            <a:r>
              <a:rPr lang="ru-RU" sz="2400" dirty="0" smtClean="0"/>
              <a:t>       Мы на лавочке сидели, и смотрели в небосвод.</a:t>
            </a:r>
            <a:endParaRPr lang="ru-RU" sz="2400" dirty="0"/>
          </a:p>
        </p:txBody>
      </p:sp>
      <p:pic>
        <p:nvPicPr>
          <p:cNvPr id="7" name="Содержимое 6" descr="Изображение 4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8432500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8892480" y="1600200"/>
            <a:ext cx="99120" cy="1006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    Мы на миг попали в детство. В детство радости и смеха!</a:t>
            </a:r>
            <a:br>
              <a:rPr lang="ru-RU" sz="2400" dirty="0" smtClean="0"/>
            </a:br>
            <a:r>
              <a:rPr lang="ru-RU" sz="2400" dirty="0" smtClean="0"/>
              <a:t>           В беззаботное такое, но до боли все родное!</a:t>
            </a:r>
            <a:br>
              <a:rPr lang="ru-RU" sz="2400" dirty="0" smtClean="0"/>
            </a:br>
            <a:r>
              <a:rPr lang="ru-RU" sz="2400" dirty="0" smtClean="0"/>
              <a:t>        Так давайте же друзья </a:t>
            </a:r>
            <a:r>
              <a:rPr lang="ru-RU" sz="2400" smtClean="0"/>
              <a:t>воплотим все </a:t>
            </a:r>
            <a:r>
              <a:rPr lang="ru-RU" sz="2400" dirty="0" smtClean="0"/>
              <a:t>это в явь!!!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892480" y="1600200"/>
            <a:ext cx="9912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3" name="Содержимое 12" descr="Изображение 4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8155632" cy="459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971600" y="1628800"/>
            <a:ext cx="6840760" cy="3456384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2492896"/>
            <a:ext cx="55446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внимание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            Свежий воздух малышам  Нужен и полезен!</a:t>
            </a:r>
            <a:br>
              <a:rPr lang="ru-RU" sz="2000" dirty="0" smtClean="0"/>
            </a:br>
            <a:r>
              <a:rPr lang="ru-RU" sz="2000" dirty="0" smtClean="0"/>
              <a:t>          Очень весело гулять нам! И никаких болезней!...</a:t>
            </a:r>
            <a:endParaRPr lang="ru-RU" sz="2000" dirty="0"/>
          </a:p>
        </p:txBody>
      </p:sp>
      <p:pic>
        <p:nvPicPr>
          <p:cNvPr id="4" name="Содержимое 3" descr="Изображение 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8176971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         Я по улице гуляю, Свежим воздухом дышу.</a:t>
            </a:r>
            <a:br>
              <a:rPr lang="ru-RU" sz="2400" dirty="0" smtClean="0"/>
            </a:br>
            <a:r>
              <a:rPr lang="ru-RU" sz="2400" dirty="0" smtClean="0"/>
              <a:t>  Что увидел я, что знаю – я сейчас вам расскажу.</a:t>
            </a:r>
            <a:endParaRPr lang="ru-RU" sz="2400" dirty="0"/>
          </a:p>
        </p:txBody>
      </p:sp>
      <p:pic>
        <p:nvPicPr>
          <p:cNvPr id="10" name="Содержимое 9" descr="Изображение 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2949" y="1554163"/>
            <a:ext cx="8030501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На детской площадке все так интересно,</a:t>
            </a:r>
            <a:br>
              <a:rPr lang="ru-RU" sz="2400" dirty="0" smtClean="0"/>
            </a:br>
            <a:r>
              <a:rPr lang="ru-RU" sz="2400" dirty="0" smtClean="0"/>
              <a:t>                Наверное, это уже всем известно! </a:t>
            </a:r>
            <a:endParaRPr lang="ru-RU" sz="2400" dirty="0"/>
          </a:p>
        </p:txBody>
      </p:sp>
      <p:pic>
        <p:nvPicPr>
          <p:cNvPr id="14" name="Содержимое 13" descr="Изображение 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2949" y="1554163"/>
            <a:ext cx="8030501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        Детки в садике живут, Здесь играют и поют,</a:t>
            </a:r>
            <a:br>
              <a:rPr lang="ru-RU" sz="2400" b="1" dirty="0" smtClean="0"/>
            </a:br>
            <a:r>
              <a:rPr lang="ru-RU" sz="2400" b="1" dirty="0" smtClean="0"/>
              <a:t>Здесь друзей себе находят, На прогулку с ними ходят.</a:t>
            </a:r>
            <a:endParaRPr lang="ru-RU" sz="2400" b="1" dirty="0"/>
          </a:p>
        </p:txBody>
      </p:sp>
      <p:pic>
        <p:nvPicPr>
          <p:cNvPr id="4" name="Содержимое 3" descr="Изображение 4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191000" cy="236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Изображение 4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19818" y="2132856"/>
            <a:ext cx="447178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Ира.E20AD6E447134C4\Рабочий стол\мастерок\Новая папка (2)\Изображение 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3688747" cy="207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Наш чудо-огород!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1400" b="1" dirty="0" smtClean="0"/>
              <a:t>А у нас в саду порядок</a:t>
            </a:r>
            <a:br>
              <a:rPr lang="ru-RU" sz="1400" b="1" dirty="0" smtClean="0"/>
            </a:br>
            <a:r>
              <a:rPr lang="ru-RU" sz="1400" b="1" dirty="0" smtClean="0"/>
              <a:t>Мы вскопали десять грядок.</a:t>
            </a:r>
            <a:br>
              <a:rPr lang="ru-RU" sz="1400" b="1" dirty="0" smtClean="0"/>
            </a:br>
            <a:r>
              <a:rPr lang="ru-RU" sz="1400" b="1" dirty="0" smtClean="0"/>
              <a:t>Как на первой горох,</a:t>
            </a:r>
            <a:br>
              <a:rPr lang="ru-RU" sz="1400" b="1" dirty="0" smtClean="0"/>
            </a:br>
            <a:r>
              <a:rPr lang="ru-RU" sz="1400" b="1" dirty="0" smtClean="0"/>
              <a:t>Уродился, не плох!</a:t>
            </a:r>
            <a:br>
              <a:rPr lang="ru-RU" sz="1400" b="1" dirty="0" smtClean="0"/>
            </a:br>
            <a:r>
              <a:rPr lang="ru-RU" sz="1400" b="1" dirty="0" smtClean="0"/>
              <a:t>На второй редиска,</a:t>
            </a:r>
            <a:br>
              <a:rPr lang="ru-RU" sz="1400" b="1" dirty="0" smtClean="0"/>
            </a:br>
            <a:r>
              <a:rPr lang="ru-RU" sz="1400" b="1" dirty="0" smtClean="0"/>
              <a:t>Друг от друга близко.</a:t>
            </a:r>
            <a:br>
              <a:rPr lang="ru-RU" sz="1400" b="1" dirty="0" smtClean="0"/>
            </a:br>
            <a:r>
              <a:rPr lang="ru-RU" sz="1400" b="1" dirty="0" smtClean="0"/>
              <a:t>А на третьей репка,</a:t>
            </a:r>
            <a:br>
              <a:rPr lang="ru-RU" sz="1400" b="1" dirty="0" smtClean="0"/>
            </a:br>
            <a:r>
              <a:rPr lang="ru-RU" sz="1400" b="1" dirty="0" smtClean="0"/>
              <a:t>И сладка и крепка.</a:t>
            </a:r>
            <a:br>
              <a:rPr lang="ru-RU" sz="1400" b="1" dirty="0" smtClean="0"/>
            </a:br>
            <a:r>
              <a:rPr lang="ru-RU" sz="1400" b="1" dirty="0" smtClean="0"/>
              <a:t>На четвертой огурцы</a:t>
            </a:r>
            <a:br>
              <a:rPr lang="ru-RU" sz="1400" b="1" dirty="0" smtClean="0"/>
            </a:br>
            <a:r>
              <a:rPr lang="ru-RU" sz="1400" b="1" dirty="0" smtClean="0"/>
              <a:t>Поспевают, молодцы!</a:t>
            </a:r>
            <a:br>
              <a:rPr lang="ru-RU" sz="1400" b="1" dirty="0" smtClean="0"/>
            </a:br>
            <a:r>
              <a:rPr lang="ru-RU" sz="1400" b="1" dirty="0" smtClean="0"/>
              <a:t>Пятая с морковкой,</a:t>
            </a:r>
            <a:br>
              <a:rPr lang="ru-RU" sz="1400" b="1" dirty="0" smtClean="0"/>
            </a:br>
            <a:r>
              <a:rPr lang="ru-RU" sz="1400" b="1" dirty="0" smtClean="0"/>
              <a:t>Подрастает ловко.</a:t>
            </a:r>
            <a:br>
              <a:rPr lang="ru-RU" sz="1400" b="1" dirty="0" smtClean="0"/>
            </a:br>
            <a:r>
              <a:rPr lang="ru-RU" sz="1400" b="1" dirty="0" smtClean="0"/>
              <a:t>На шестой зеленый лук,</a:t>
            </a:r>
            <a:br>
              <a:rPr lang="ru-RU" sz="1400" b="1" dirty="0" smtClean="0"/>
            </a:br>
            <a:r>
              <a:rPr lang="ru-RU" sz="1400" b="1" dirty="0" smtClean="0"/>
              <a:t>Он и лекарь, он и  друг.</a:t>
            </a:r>
            <a:br>
              <a:rPr lang="ru-RU" sz="1400" b="1" dirty="0" smtClean="0"/>
            </a:br>
            <a:r>
              <a:rPr lang="ru-RU" sz="1400" b="1" dirty="0" smtClean="0"/>
              <a:t>На седьмой огромной грядке,</a:t>
            </a:r>
            <a:br>
              <a:rPr lang="ru-RU" sz="1400" b="1" dirty="0" smtClean="0"/>
            </a:br>
            <a:r>
              <a:rPr lang="ru-RU" sz="1400" b="1" dirty="0" smtClean="0"/>
              <a:t>Ягодки играют в прятки.</a:t>
            </a:r>
            <a:br>
              <a:rPr lang="ru-RU" sz="1400" b="1" dirty="0" smtClean="0"/>
            </a:br>
            <a:r>
              <a:rPr lang="ru-RU" sz="1400" b="1" dirty="0" smtClean="0"/>
              <a:t>На восьмой кабачки,</a:t>
            </a:r>
            <a:br>
              <a:rPr lang="ru-RU" sz="1400" b="1" dirty="0" smtClean="0"/>
            </a:br>
            <a:r>
              <a:rPr lang="ru-RU" sz="1400" b="1" dirty="0" smtClean="0"/>
              <a:t>У них толстые бочки.</a:t>
            </a:r>
            <a:br>
              <a:rPr lang="ru-RU" sz="1400" b="1" dirty="0" smtClean="0"/>
            </a:br>
            <a:r>
              <a:rPr lang="ru-RU" sz="1400" b="1" dirty="0" smtClean="0"/>
              <a:t>На девятой арбуз</a:t>
            </a:r>
            <a:br>
              <a:rPr lang="ru-RU" sz="1400" b="1" dirty="0" smtClean="0"/>
            </a:br>
            <a:r>
              <a:rPr lang="ru-RU" sz="1400" b="1" dirty="0" smtClean="0"/>
              <a:t>Полосатый карапуз.</a:t>
            </a:r>
            <a:br>
              <a:rPr lang="ru-RU" sz="1400" b="1" dirty="0" smtClean="0"/>
            </a:br>
            <a:r>
              <a:rPr lang="ru-RU" sz="1400" b="1" dirty="0" smtClean="0"/>
              <a:t>А десятая отныне,</a:t>
            </a:r>
            <a:br>
              <a:rPr lang="ru-RU" sz="1400" b="1" dirty="0" smtClean="0"/>
            </a:br>
            <a:r>
              <a:rPr lang="ru-RU" sz="1400" b="1" dirty="0" smtClean="0"/>
              <a:t>Нам подарит даже дыни!</a:t>
            </a:r>
            <a:endParaRPr lang="ru-RU" sz="1400" b="1" dirty="0"/>
          </a:p>
        </p:txBody>
      </p:sp>
      <p:pic>
        <p:nvPicPr>
          <p:cNvPr id="7" name="Содержимое 6" descr="Изображение 47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124744"/>
            <a:ext cx="4982226" cy="280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Ира.E20AD6E447134C4\Рабочий стол\мастерок\Новая папка\DSC06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381642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                         Наш дивный сад!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191000" cy="47244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b="1" dirty="0" smtClean="0"/>
          </a:p>
          <a:p>
            <a:pPr>
              <a:buNone/>
            </a:pPr>
            <a:endParaRPr lang="ru-RU" sz="1800" b="1" dirty="0" smtClean="0"/>
          </a:p>
          <a:p>
            <a:pPr>
              <a:buNone/>
            </a:pPr>
            <a:r>
              <a:rPr lang="ru-RU" sz="1800" b="1" dirty="0" smtClean="0"/>
              <a:t>Как хорош он, летний сад,</a:t>
            </a:r>
          </a:p>
          <a:p>
            <a:pPr>
              <a:buNone/>
            </a:pPr>
            <a:r>
              <a:rPr lang="ru-RU" sz="1800" b="1" dirty="0" smtClean="0"/>
              <a:t>Фруктами всегда богат.</a:t>
            </a:r>
          </a:p>
          <a:p>
            <a:pPr>
              <a:buNone/>
            </a:pPr>
            <a:r>
              <a:rPr lang="ru-RU" sz="1800" b="1" dirty="0" smtClean="0"/>
              <a:t>Вишен стройных целый ряд —</a:t>
            </a:r>
          </a:p>
          <a:p>
            <a:pPr>
              <a:buNone/>
            </a:pPr>
            <a:r>
              <a:rPr lang="ru-RU" sz="1800" b="1" dirty="0" smtClean="0"/>
              <a:t>Рубином ягоды горят.</a:t>
            </a:r>
          </a:p>
          <a:p>
            <a:pPr>
              <a:buNone/>
            </a:pPr>
            <a:r>
              <a:rPr lang="ru-RU" sz="1800" b="1" dirty="0" smtClean="0"/>
              <a:t>Рядом здесь растёт и слива,</a:t>
            </a:r>
          </a:p>
          <a:p>
            <a:pPr>
              <a:buNone/>
            </a:pPr>
            <a:r>
              <a:rPr lang="ru-RU" sz="1800" b="1" dirty="0" smtClean="0"/>
              <a:t>Плодами сочными красива.</a:t>
            </a:r>
          </a:p>
          <a:p>
            <a:pPr>
              <a:buNone/>
            </a:pPr>
            <a:r>
              <a:rPr lang="ru-RU" sz="1800" b="1" dirty="0" smtClean="0"/>
              <a:t>Груш и яблок аромат,</a:t>
            </a:r>
          </a:p>
          <a:p>
            <a:pPr>
              <a:buNone/>
            </a:pPr>
            <a:r>
              <a:rPr lang="ru-RU" sz="1800" b="1" dirty="0" smtClean="0"/>
              <a:t>Съесть одно бы каждый рад.</a:t>
            </a:r>
            <a:endParaRPr lang="ru-RU" sz="1800" b="1" dirty="0"/>
          </a:p>
        </p:txBody>
      </p:sp>
      <p:pic>
        <p:nvPicPr>
          <p:cNvPr id="5" name="Содержимое 4" descr="Изображение 47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53230" y="1628801"/>
            <a:ext cx="5238370" cy="3600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         Соберу цветы я в саду И в веночек заплету.</a:t>
            </a:r>
            <a:br>
              <a:rPr lang="ru-RU" sz="2400" b="1" dirty="0" smtClean="0"/>
            </a:br>
            <a:r>
              <a:rPr lang="ru-RU" sz="2400" b="1" dirty="0" smtClean="0"/>
              <a:t>        Посмотрите, поглядите На меня, на КРАСОТУ!</a:t>
            </a:r>
            <a:endParaRPr lang="ru-RU" sz="2400" b="1" dirty="0"/>
          </a:p>
        </p:txBody>
      </p:sp>
      <p:pic>
        <p:nvPicPr>
          <p:cNvPr id="9" name="Содержимое 8" descr="Изображение 4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419100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Изображение 4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38437"/>
            <a:ext cx="4343400" cy="3498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223</Words>
  <Application>Microsoft Office PowerPoint</Application>
  <PresentationFormat>Экран (4:3)</PresentationFormat>
  <Paragraphs>48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                    Тема проекта:      «Мой любимый детский сад».</vt:lpstr>
      <vt:lpstr>                 Чтобы детские сердца в счастье пребывали,                        На участках на таких радостно играли!</vt:lpstr>
      <vt:lpstr>             Свежий воздух малышам  Нужен и полезен!           Очень весело гулять нам! И никаких болезней!...</vt:lpstr>
      <vt:lpstr>         Я по улице гуляю, Свежим воздухом дышу.   Что увидел я, что знаю – я сейчас вам расскажу.</vt:lpstr>
      <vt:lpstr>          На детской площадке все так интересно,                 Наверное, это уже всем известно! </vt:lpstr>
      <vt:lpstr>        Детки в садике живут, Здесь играют и поют, Здесь друзей себе находят, На прогулку с ними ходят.</vt:lpstr>
      <vt:lpstr>                 Наш чудо-огород!</vt:lpstr>
      <vt:lpstr>                           Наш дивный сад!</vt:lpstr>
      <vt:lpstr>         Соберу цветы я в саду И в веночек заплету.         Посмотрите, поглядите На меня, на КРАСОТУ!</vt:lpstr>
      <vt:lpstr>       Песочница, песочница, В песке вся детвора.          Построить домик хочется, Забавная игра.</vt:lpstr>
      <vt:lpstr>              Побежали на площадку на спортивный комплекс свой.                 Будем прыгать, состязаться и здоровья набираться.</vt:lpstr>
      <vt:lpstr>               На площадку мы ходили, Птичкам семечки носили .             Птички ждут нас каждый раз, Птички очень любят нас!</vt:lpstr>
      <vt:lpstr>             На площадке есть качели. Покататься захотели?            Прибежали, быстро сели И, как бабочки, взлетели.</vt:lpstr>
      <vt:lpstr>На качелях целый день - Веселиться мне не лень.</vt:lpstr>
      <vt:lpstr>       Уж который год подряд Чудо-горка ждёт ребят.       Вверх взобрался, вниз скатись: — Все с дороги!                                                                    Берегись!</vt:lpstr>
      <vt:lpstr>          Я в колясочке сижу, Свежим воздухом дышу!           Все вокруг обозреваю, И за птичками слежу!</vt:lpstr>
      <vt:lpstr>                                     Наши площадки.</vt:lpstr>
      <vt:lpstr>               Опять смеется лето В открытое окно,                 И солнышка ,и света Полным-полно!</vt:lpstr>
      <vt:lpstr>Детки если вдруг устанут - чудо вмиг произойдет! В сад красивый словно в сказку их тропинка уведет.</vt:lpstr>
      <vt:lpstr>     Где цветы, деревья, ели, птичьих трелей хоровод.        Мы на лавочке сидели, и смотрели в небосвод.</vt:lpstr>
      <vt:lpstr>    Мы на миг попали в детство. В детство радости и смеха!            В беззаботное такое, но до боли все родное!         Так давайте же друзья воплотим все это в явь!!!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Тема проекта:      «Мой любимый детский сад».</dc:title>
  <cp:lastModifiedBy>backspace</cp:lastModifiedBy>
  <cp:revision>21</cp:revision>
  <dcterms:modified xsi:type="dcterms:W3CDTF">2016-03-27T06:45:57Z</dcterms:modified>
</cp:coreProperties>
</file>