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7D15-E89B-427E-8D10-74CDB64260D1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F090-4168-4BC8-A26A-EFCBF9080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46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7D15-E89B-427E-8D10-74CDB64260D1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F090-4168-4BC8-A26A-EFCBF9080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40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7D15-E89B-427E-8D10-74CDB64260D1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F090-4168-4BC8-A26A-EFCBF9080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61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7D15-E89B-427E-8D10-74CDB64260D1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F090-4168-4BC8-A26A-EFCBF9080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76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7D15-E89B-427E-8D10-74CDB64260D1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F090-4168-4BC8-A26A-EFCBF9080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27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7D15-E89B-427E-8D10-74CDB64260D1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F090-4168-4BC8-A26A-EFCBF9080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7D15-E89B-427E-8D10-74CDB64260D1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F090-4168-4BC8-A26A-EFCBF9080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38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7D15-E89B-427E-8D10-74CDB64260D1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F090-4168-4BC8-A26A-EFCBF9080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1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7D15-E89B-427E-8D10-74CDB64260D1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F090-4168-4BC8-A26A-EFCBF9080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7D15-E89B-427E-8D10-74CDB64260D1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F090-4168-4BC8-A26A-EFCBF9080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2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7D15-E89B-427E-8D10-74CDB64260D1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F090-4168-4BC8-A26A-EFCBF9080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02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87D15-E89B-427E-8D10-74CDB64260D1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DF090-4168-4BC8-A26A-EFCBF9080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98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35" y="-109182"/>
            <a:ext cx="6061974" cy="40397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129" y="-522786"/>
            <a:ext cx="6553487" cy="4367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941" y="3344027"/>
            <a:ext cx="6269176" cy="41778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235" y="3344027"/>
            <a:ext cx="6658780" cy="44374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32172" y="2503776"/>
            <a:ext cx="122611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Физкультурно-оздоровительный уголок</a:t>
            </a:r>
          </a:p>
          <a:p>
            <a:pPr algn="ctr"/>
            <a:r>
              <a:rPr lang="ru-RU" sz="5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Группы № 10 «Василиса»</a:t>
            </a:r>
            <a:endParaRPr lang="ru-RU" sz="54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888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125" y="-1610436"/>
            <a:ext cx="457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58" y="-136477"/>
            <a:ext cx="4763069" cy="71446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26" y="1504664"/>
            <a:ext cx="4287673" cy="64315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820" y="3526017"/>
            <a:ext cx="4999928" cy="33319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713" y="-339604"/>
            <a:ext cx="4526511" cy="301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114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Широкоэкранный</PresentationFormat>
  <Paragraphs>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110</dc:creator>
  <cp:lastModifiedBy>110</cp:lastModifiedBy>
  <cp:revision>1</cp:revision>
  <dcterms:created xsi:type="dcterms:W3CDTF">2016-11-07T11:11:09Z</dcterms:created>
  <dcterms:modified xsi:type="dcterms:W3CDTF">2016-11-07T11:18:08Z</dcterms:modified>
</cp:coreProperties>
</file>