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975"/>
            <a:ext cx="9221550" cy="46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1)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476250" y="2233645"/>
            <a:ext cx="8191704" cy="67595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00"/>
                </a:solidFill>
                <a:latin typeface="Arial"/>
              </a:rPr>
              <a:t>Лепка "Дружные ребята"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3)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7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14).jp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41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5)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6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16).jp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2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2).jp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75" y="-466199"/>
            <a:ext cx="8236023" cy="617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8)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23" y="-2206224"/>
            <a:ext cx="7559549" cy="10079374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0" name="Shape 130"/>
          <p:cNvSpPr/>
          <p:nvPr/>
        </p:nvSpPr>
        <p:spPr>
          <a:xfrm>
            <a:off x="1352976" y="1320775"/>
            <a:ext cx="6238793" cy="27704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Акция</a:t>
            </a:r>
            <a:br>
              <a:rPr b="0" i="0">
                <a:ln cap="flat" cmpd="sng" w="9525">
                  <a:solidFill>
                    <a:srgbClr val="00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00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"Вместе мы едины</a:t>
            </a:r>
            <a:br>
              <a:rPr b="0" i="0">
                <a:ln cap="flat" cmpd="sng" w="9525">
                  <a:solidFill>
                    <a:srgbClr val="00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00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и непобедимы"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9).jp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93344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047" y="29"/>
            <a:ext cx="78039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476250" y="1621425"/>
            <a:ext cx="8310297" cy="2179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Comic Sans MS"/>
              </a:rPr>
              <a:t>Поздравляем!!!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602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/>
          <p:nvPr/>
        </p:nvSpPr>
        <p:spPr>
          <a:xfrm>
            <a:off x="476250" y="2135109"/>
            <a:ext cx="8191872" cy="87371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EA9999"/>
                </a:solidFill>
                <a:latin typeface="Arial"/>
              </a:rPr>
              <a:t>Вот так мы творим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603.JPG"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7609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т.гр.1корп.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486" y="0"/>
            <a:ext cx="67290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1320773" y="450996"/>
            <a:ext cx="6389101" cy="36616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00"/>
                </a:solidFill>
                <a:latin typeface="Arial"/>
              </a:rPr>
              <a:t>И вот что из этого</a:t>
            </a:r>
            <a:b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00"/>
                </a:solidFill>
                <a:latin typeface="Arial"/>
              </a:rPr>
            </a:br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FF00"/>
                </a:solidFill>
                <a:latin typeface="Arial"/>
              </a:rPr>
              <a:t> получается!!!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8)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28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7).jp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2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476250" y="2099506"/>
            <a:ext cx="8191423" cy="9448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Arial"/>
              </a:rPr>
              <a:t>Герб моей семьи!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2).jp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3).jpg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9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1)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6).jpg"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3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(4)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(5)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053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