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C337-4BEC-43F1-BE69-7279DA94DF9C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27546-7B91-479E-B7B1-7B7E469B9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51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3C337-4BEC-43F1-BE69-7279DA94DF9C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27546-7B91-479E-B7B1-7B7E469B9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02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Отчёт МБДОУ  «Детский сад № 10»</a:t>
            </a:r>
            <a:br>
              <a:rPr lang="ru-RU" altLang="ru-RU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altLang="ru-RU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«Счастливое солнечное детство»</a:t>
            </a:r>
            <a:endParaRPr lang="ru-RU" alt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19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337">
        <p14:reveal/>
      </p:transition>
    </mc:Choice>
    <mc:Fallback>
      <p:transition spd="slow" advTm="5337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Праздник бантиков</a:t>
            </a:r>
            <a:endParaRPr lang="ru-RU" altLang="ru-RU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3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61">
        <p:split orient="vert"/>
      </p:transition>
    </mc:Choice>
    <mc:Fallback>
      <p:transition spd="slow" advTm="5861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Праздник бантиков</a:t>
            </a:r>
            <a:endParaRPr lang="ru-RU" altLang="ru-RU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4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82">
        <p:split orient="vert"/>
      </p:transition>
    </mc:Choice>
    <mc:Fallback>
      <p:transition spd="slow" advTm="3482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Праздник бантиков</a:t>
            </a:r>
            <a:endParaRPr lang="ru-RU" altLang="ru-RU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9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85">
        <p:split orient="vert"/>
      </p:transition>
    </mc:Choice>
    <mc:Fallback>
      <p:transition spd="slow" advTm="2785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Праздник бантиков</a:t>
            </a:r>
            <a:endParaRPr lang="ru-RU" altLang="ru-RU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9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14">
        <p:split orient="vert"/>
      </p:transition>
    </mc:Choice>
    <mc:Fallback>
      <p:transition spd="slow" advTm="3114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Праздник бантиков</a:t>
            </a:r>
            <a:endParaRPr lang="ru-RU" altLang="ru-RU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2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28">
        <p:split orient="vert"/>
      </p:transition>
    </mc:Choice>
    <mc:Fallback>
      <p:transition spd="slow" advTm="2628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Праздник бантиков</a:t>
            </a:r>
            <a:endParaRPr lang="ru-RU" altLang="ru-RU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3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80">
        <p:split orient="vert"/>
      </p:transition>
    </mc:Choice>
    <mc:Fallback>
      <p:transition spd="slow" advTm="258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Праздник бантиков</a:t>
            </a:r>
            <a:endParaRPr lang="ru-RU" altLang="ru-RU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29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29">
        <p:split orient="vert"/>
      </p:transition>
    </mc:Choice>
    <mc:Fallback>
      <p:transition spd="slow" advTm="2829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Праздник бантиков</a:t>
            </a:r>
            <a:endParaRPr lang="ru-RU" altLang="ru-RU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18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01">
        <p:split orient="vert"/>
      </p:transition>
    </mc:Choice>
    <mc:Fallback>
      <p:transition spd="slow" advTm="2701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Праздник бантиков</a:t>
            </a:r>
            <a:endParaRPr lang="ru-RU" altLang="ru-RU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92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22">
        <p:split orient="vert"/>
      </p:transition>
    </mc:Choice>
    <mc:Fallback>
      <p:transition spd="slow" advTm="3822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Праздник бантиков</a:t>
            </a:r>
            <a:endParaRPr lang="ru-RU" altLang="ru-RU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4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52">
        <p:split orient="vert"/>
      </p:transition>
    </mc:Choice>
    <mc:Fallback>
      <p:transition spd="slow" advTm="3152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Праздник воздушных шаров</a:t>
            </a:r>
            <a:endParaRPr lang="ru-RU" altLang="ru-RU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22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50">
        <p:split orient="vert"/>
      </p:transition>
    </mc:Choice>
    <mc:Fallback>
      <p:transition spd="slow" advTm="3950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Праздник бантиков</a:t>
            </a:r>
            <a:endParaRPr lang="ru-RU" altLang="ru-RU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85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51">
        <p:split orient="vert"/>
      </p:transition>
    </mc:Choice>
    <mc:Fallback>
      <p:transition spd="slow" advTm="4051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Пушкинские чтения</a:t>
            </a:r>
            <a:endParaRPr lang="ru-RU" altLang="ru-RU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4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70">
        <p:split orient="vert"/>
      </p:transition>
    </mc:Choice>
    <mc:Fallback>
      <p:transition spd="slow" advTm="3070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Наши будни</a:t>
            </a:r>
            <a:endParaRPr lang="ru-RU" altLang="ru-RU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34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38">
        <p:split orient="vert"/>
      </p:transition>
    </mc:Choice>
    <mc:Fallback>
      <p:transition spd="slow" advTm="2738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Наши будни</a:t>
            </a:r>
            <a:endParaRPr lang="ru-RU" altLang="ru-RU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36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23">
        <p:split orient="vert"/>
      </p:transition>
    </mc:Choice>
    <mc:Fallback>
      <p:transition spd="slow" advTm="3123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Наши будни</a:t>
            </a:r>
            <a:endParaRPr lang="ru-RU" altLang="ru-RU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27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98">
        <p:split orient="vert"/>
      </p:transition>
    </mc:Choice>
    <mc:Fallback>
      <p:transition spd="slow" advTm="2998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Наши будни</a:t>
            </a:r>
            <a:endParaRPr lang="ru-RU" altLang="ru-RU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65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49">
        <p:split orient="vert"/>
      </p:transition>
    </mc:Choice>
    <mc:Fallback>
      <p:transition spd="slow" advTm="2749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Выставка «В гостях у сказки»</a:t>
            </a:r>
            <a:endParaRPr lang="ru-RU" altLang="ru-RU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93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2">
        <p:split orient="vert"/>
      </p:transition>
    </mc:Choice>
    <mc:Fallback>
      <p:transition spd="slow" advTm="2112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Выставка «В гостях у сказки»</a:t>
            </a:r>
            <a:endParaRPr lang="ru-RU" altLang="ru-RU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63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82">
        <p:split orient="vert"/>
      </p:transition>
    </mc:Choice>
    <mc:Fallback>
      <p:transition spd="slow" advTm="1782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Праздник «Прощание с летом»</a:t>
            </a:r>
            <a:endParaRPr lang="ru-RU" altLang="ru-RU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22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19">
        <p:split orient="vert"/>
      </p:transition>
    </mc:Choice>
    <mc:Fallback>
      <p:transition spd="slow" advTm="2819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Праздник «Прощание с летом»</a:t>
            </a:r>
            <a:endParaRPr lang="ru-RU" altLang="ru-RU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7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18">
        <p:split orient="vert"/>
      </p:transition>
    </mc:Choice>
    <mc:Fallback>
      <p:transition spd="slow" advTm="4118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Праздник воздушных шаров</a:t>
            </a:r>
            <a:endParaRPr lang="ru-RU" altLang="ru-RU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15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82">
        <p:split orient="vert"/>
      </p:transition>
    </mc:Choice>
    <mc:Fallback>
      <p:transition spd="slow" advTm="3582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Праздник «Прощание с летом»</a:t>
            </a:r>
            <a:endParaRPr lang="ru-RU" altLang="ru-RU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5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83">
        <p:split orient="vert"/>
      </p:transition>
    </mc:Choice>
    <mc:Fallback>
      <p:transition spd="slow" advTm="1783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Спасибо за внимание!</a:t>
            </a:r>
            <a:endParaRPr lang="ru-RU" altLang="ru-RU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4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79">
        <p:split orient="vert"/>
      </p:transition>
    </mc:Choice>
    <mc:Fallback>
      <p:transition spd="slow" advTm="9179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Праздник воздушных шаров</a:t>
            </a:r>
            <a:endParaRPr lang="ru-RU" altLang="ru-RU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4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9">
        <p:fade/>
      </p:transition>
    </mc:Choice>
    <mc:Fallback>
      <p:transition spd="med" advTm="500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Праздник воздушных шаров</a:t>
            </a:r>
            <a:endParaRPr lang="ru-RU" altLang="ru-RU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2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72">
        <p:split orient="vert"/>
      </p:transition>
    </mc:Choice>
    <mc:Fallback>
      <p:transition spd="slow" advTm="5372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Праздник воздушных шаров</a:t>
            </a:r>
            <a:endParaRPr lang="ru-RU" altLang="ru-RU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7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17">
        <p:split orient="vert"/>
      </p:transition>
    </mc:Choice>
    <mc:Fallback>
      <p:transition spd="slow" advTm="4817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Праздник «Правила дорожного движения»</a:t>
            </a:r>
            <a:endParaRPr lang="ru-RU" alt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72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69">
        <p:split orient="vert"/>
      </p:transition>
    </mc:Choice>
    <mc:Fallback>
      <p:transition spd="slow" advTm="2969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Праздник «Правила дорожного движения»</a:t>
            </a:r>
            <a:endParaRPr lang="ru-RU" alt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99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32">
        <p:split orient="vert"/>
      </p:transition>
    </mc:Choice>
    <mc:Fallback>
      <p:transition spd="slow" advTm="3132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Праздник «Правила дорожного движения»</a:t>
            </a:r>
            <a:endParaRPr lang="ru-RU" alt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54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62">
        <p:split orient="vert"/>
      </p:transition>
    </mc:Choice>
    <mc:Fallback>
      <p:transition spd="slow" advTm="3862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Экран (4:3)</PresentationFormat>
  <Paragraphs>31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Отчёт МБДОУ  «Детский сад № 10» «Счастливое солнечное детство»</vt:lpstr>
      <vt:lpstr>Праздник воздушных шаров</vt:lpstr>
      <vt:lpstr>Праздник воздушных шаров</vt:lpstr>
      <vt:lpstr>Праздник воздушных шаров</vt:lpstr>
      <vt:lpstr>Праздник воздушных шаров</vt:lpstr>
      <vt:lpstr>Праздник воздушных шаров</vt:lpstr>
      <vt:lpstr>Праздник «Правила дорожного движения»</vt:lpstr>
      <vt:lpstr>Праздник «Правила дорожного движения»</vt:lpstr>
      <vt:lpstr>Праздник «Правила дорожного движения»</vt:lpstr>
      <vt:lpstr>Праздник бантиков</vt:lpstr>
      <vt:lpstr>Праздник бантиков</vt:lpstr>
      <vt:lpstr>Праздник бантиков</vt:lpstr>
      <vt:lpstr>Праздник бантиков</vt:lpstr>
      <vt:lpstr>Праздник бантиков</vt:lpstr>
      <vt:lpstr>Праздник бантиков</vt:lpstr>
      <vt:lpstr>Праздник бантиков</vt:lpstr>
      <vt:lpstr>Праздник бантиков</vt:lpstr>
      <vt:lpstr>Праздник бантиков</vt:lpstr>
      <vt:lpstr>Праздник бантиков</vt:lpstr>
      <vt:lpstr>Праздник бантиков</vt:lpstr>
      <vt:lpstr>Пушкинские чтения</vt:lpstr>
      <vt:lpstr>Наши будни</vt:lpstr>
      <vt:lpstr>Наши будни</vt:lpstr>
      <vt:lpstr>Наши будни</vt:lpstr>
      <vt:lpstr>Наши будни</vt:lpstr>
      <vt:lpstr>Выставка «В гостях у сказки»</vt:lpstr>
      <vt:lpstr>Выставка «В гостях у сказки»</vt:lpstr>
      <vt:lpstr>Праздник «Прощание с летом»</vt:lpstr>
      <vt:lpstr>Праздник «Прощание с летом»</vt:lpstr>
      <vt:lpstr>Праздник «Прощание с летом»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МБДОУ  «Детский сад № 10» «Счастливое солнечное детство»</dc:title>
  <dc:creator>Я</dc:creator>
  <cp:lastModifiedBy>Я</cp:lastModifiedBy>
  <cp:revision>1</cp:revision>
  <dcterms:created xsi:type="dcterms:W3CDTF">2016-12-17T21:46:50Z</dcterms:created>
  <dcterms:modified xsi:type="dcterms:W3CDTF">2016-12-17T21:46:50Z</dcterms:modified>
</cp:coreProperties>
</file>